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1.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1" r:id="rId2"/>
    <p:sldId id="279" r:id="rId3"/>
    <p:sldId id="329" r:id="rId4"/>
    <p:sldId id="313" r:id="rId5"/>
    <p:sldId id="314" r:id="rId6"/>
    <p:sldId id="327" r:id="rId7"/>
    <p:sldId id="312" r:id="rId8"/>
    <p:sldId id="328" r:id="rId9"/>
    <p:sldId id="315" r:id="rId10"/>
    <p:sldId id="317" r:id="rId11"/>
    <p:sldId id="323" r:id="rId12"/>
    <p:sldId id="330" r:id="rId13"/>
    <p:sldId id="264" r:id="rId14"/>
    <p:sldId id="320" r:id="rId15"/>
    <p:sldId id="331" r:id="rId16"/>
    <p:sldId id="332"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B776"/>
    <a:srgbClr val="B7B13B"/>
    <a:srgbClr val="FFFFFF"/>
    <a:srgbClr val="9E0000"/>
    <a:srgbClr val="C9D4DE"/>
    <a:srgbClr val="000000"/>
    <a:srgbClr val="860000"/>
    <a:srgbClr val="FDEADB"/>
    <a:srgbClr val="B9C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p:cViewPr varScale="1">
        <p:scale>
          <a:sx n="68" d="100"/>
          <a:sy n="68" d="100"/>
        </p:scale>
        <p:origin x="684" y="72"/>
      </p:cViewPr>
      <p:guideLst>
        <p:guide orient="horz" pos="2160"/>
        <p:guide pos="288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en-US" dirty="0"/>
              <a:t>User Growth </a:t>
            </a:r>
          </a:p>
        </c:rich>
      </c:tx>
      <c:overlay val="0"/>
    </c:title>
    <c:autoTitleDeleted val="0"/>
    <c:plotArea>
      <c:layout/>
      <c:lineChart>
        <c:grouping val="stacked"/>
        <c:varyColors val="0"/>
        <c:ser>
          <c:idx val="0"/>
          <c:order val="0"/>
          <c:tx>
            <c:strRef>
              <c:f>Sheet1!$B$1</c:f>
              <c:strCache>
                <c:ptCount val="1"/>
                <c:pt idx="0">
                  <c:v>User Growth</c:v>
                </c:pt>
              </c:strCache>
            </c:strRef>
          </c:tx>
          <c:marker>
            <c:symbol val="none"/>
          </c:marker>
          <c:dLbls>
            <c:dLbl>
              <c:idx val="0"/>
              <c:tx>
                <c:rich>
                  <a:bodyPr/>
                  <a:lstStyle/>
                  <a:p>
                    <a:r>
                      <a:rPr lang="en-US" dirty="0"/>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9D-4602-998A-F1CE328806F9}"/>
                </c:ext>
              </c:extLst>
            </c:dLbl>
            <c:dLbl>
              <c:idx val="1"/>
              <c:tx>
                <c:rich>
                  <a:bodyPr/>
                  <a:lstStyle/>
                  <a:p>
                    <a:r>
                      <a:rPr lang="en-US" dirty="0"/>
                      <a:t>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99D-4602-998A-F1CE328806F9}"/>
                </c:ext>
              </c:extLst>
            </c:dLbl>
            <c:dLbl>
              <c:idx val="2"/>
              <c:tx>
                <c:rich>
                  <a:bodyPr/>
                  <a:lstStyle/>
                  <a:p>
                    <a:r>
                      <a:rPr lang="en-US"/>
                      <a:t>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99D-4602-998A-F1CE328806F9}"/>
                </c:ext>
              </c:extLst>
            </c:dLbl>
            <c:dLbl>
              <c:idx val="3"/>
              <c:tx>
                <c:rich>
                  <a:bodyPr/>
                  <a:lstStyle/>
                  <a:p>
                    <a:r>
                      <a:rPr lang="en-US"/>
                      <a:t>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99D-4602-998A-F1CE328806F9}"/>
                </c:ext>
              </c:extLst>
            </c:dLbl>
            <c:dLbl>
              <c:idx val="4"/>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99D-4602-998A-F1CE328806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2022</c:v>
                </c:pt>
                <c:pt idx="1">
                  <c:v>2023</c:v>
                </c:pt>
                <c:pt idx="2">
                  <c:v>2024</c:v>
                </c:pt>
                <c:pt idx="3">
                  <c:v>2025</c:v>
                </c:pt>
                <c:pt idx="4">
                  <c:v>2026</c:v>
                </c:pt>
              </c:numCache>
            </c:numRef>
          </c:cat>
          <c:val>
            <c:numRef>
              <c:f>Sheet1!$B$2:$B$6</c:f>
              <c:numCache>
                <c:formatCode>General</c:formatCode>
                <c:ptCount val="5"/>
                <c:pt idx="0">
                  <c:v>0</c:v>
                </c:pt>
                <c:pt idx="1">
                  <c:v>0.1</c:v>
                </c:pt>
                <c:pt idx="2">
                  <c:v>0.6</c:v>
                </c:pt>
                <c:pt idx="3">
                  <c:v>1.8</c:v>
                </c:pt>
                <c:pt idx="4">
                  <c:v>7.2</c:v>
                </c:pt>
              </c:numCache>
            </c:numRef>
          </c:val>
          <c:smooth val="0"/>
          <c:extLst>
            <c:ext xmlns:c16="http://schemas.microsoft.com/office/drawing/2014/chart" uri="{C3380CC4-5D6E-409C-BE32-E72D297353CC}">
              <c16:uniqueId val="{00000005-499D-4602-998A-F1CE328806F9}"/>
            </c:ext>
          </c:extLst>
        </c:ser>
        <c:ser>
          <c:idx val="1"/>
          <c:order val="1"/>
          <c:tx>
            <c:strRef>
              <c:f>Sheet1!$C$1</c:f>
              <c:strCache>
                <c:ptCount val="1"/>
                <c:pt idx="0">
                  <c:v>Column1</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2022</c:v>
                </c:pt>
                <c:pt idx="1">
                  <c:v>2023</c:v>
                </c:pt>
                <c:pt idx="2">
                  <c:v>2024</c:v>
                </c:pt>
                <c:pt idx="3">
                  <c:v>2025</c:v>
                </c:pt>
                <c:pt idx="4">
                  <c:v>2026</c:v>
                </c:pt>
              </c:numCache>
            </c:numRef>
          </c:cat>
          <c:val>
            <c:numRef>
              <c:f>Sheet1!$C$2:$C$6</c:f>
            </c:numRef>
          </c:val>
          <c:smooth val="0"/>
          <c:extLst>
            <c:ext xmlns:c16="http://schemas.microsoft.com/office/drawing/2014/chart" uri="{C3380CC4-5D6E-409C-BE32-E72D297353CC}">
              <c16:uniqueId val="{00000006-499D-4602-998A-F1CE328806F9}"/>
            </c:ext>
          </c:extLst>
        </c:ser>
        <c:ser>
          <c:idx val="2"/>
          <c:order val="2"/>
          <c:tx>
            <c:strRef>
              <c:f>Sheet1!$D$1</c:f>
              <c:strCache>
                <c:ptCount val="1"/>
                <c:pt idx="0">
                  <c:v>Column2</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2022</c:v>
                </c:pt>
                <c:pt idx="1">
                  <c:v>2023</c:v>
                </c:pt>
                <c:pt idx="2">
                  <c:v>2024</c:v>
                </c:pt>
                <c:pt idx="3">
                  <c:v>2025</c:v>
                </c:pt>
                <c:pt idx="4">
                  <c:v>2026</c:v>
                </c:pt>
              </c:numCache>
            </c:numRef>
          </c:cat>
          <c:val>
            <c:numRef>
              <c:f>Sheet1!$D$2:$D$6</c:f>
            </c:numRef>
          </c:val>
          <c:smooth val="0"/>
          <c:extLst>
            <c:ext xmlns:c16="http://schemas.microsoft.com/office/drawing/2014/chart" uri="{C3380CC4-5D6E-409C-BE32-E72D297353CC}">
              <c16:uniqueId val="{00000007-499D-4602-998A-F1CE328806F9}"/>
            </c:ext>
          </c:extLst>
        </c:ser>
        <c:ser>
          <c:idx val="3"/>
          <c:order val="3"/>
          <c:tx>
            <c:strRef>
              <c:f>Sheet1!$E$1</c:f>
              <c:strCache>
                <c:ptCount val="1"/>
                <c:pt idx="0">
                  <c:v>Column3</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2022</c:v>
                </c:pt>
                <c:pt idx="1">
                  <c:v>2023</c:v>
                </c:pt>
                <c:pt idx="2">
                  <c:v>2024</c:v>
                </c:pt>
                <c:pt idx="3">
                  <c:v>2025</c:v>
                </c:pt>
                <c:pt idx="4">
                  <c:v>2026</c:v>
                </c:pt>
              </c:numCache>
            </c:numRef>
          </c:cat>
          <c:val>
            <c:numRef>
              <c:f>Sheet1!$E$2:$E$6</c:f>
            </c:numRef>
          </c:val>
          <c:smooth val="0"/>
          <c:extLst>
            <c:ext xmlns:c16="http://schemas.microsoft.com/office/drawing/2014/chart" uri="{C3380CC4-5D6E-409C-BE32-E72D297353CC}">
              <c16:uniqueId val="{00000008-499D-4602-998A-F1CE328806F9}"/>
            </c:ext>
          </c:extLst>
        </c:ser>
        <c:dLbls>
          <c:showLegendKey val="0"/>
          <c:showVal val="1"/>
          <c:showCatName val="0"/>
          <c:showSerName val="0"/>
          <c:showPercent val="0"/>
          <c:showBubbleSize val="0"/>
        </c:dLbls>
        <c:smooth val="0"/>
        <c:axId val="170795392"/>
        <c:axId val="170796928"/>
      </c:lineChart>
      <c:catAx>
        <c:axId val="170795392"/>
        <c:scaling>
          <c:orientation val="minMax"/>
        </c:scaling>
        <c:delete val="0"/>
        <c:axPos val="b"/>
        <c:numFmt formatCode="General" sourceLinked="1"/>
        <c:majorTickMark val="none"/>
        <c:minorTickMark val="none"/>
        <c:tickLblPos val="nextTo"/>
        <c:crossAx val="170796928"/>
        <c:crosses val="autoZero"/>
        <c:auto val="1"/>
        <c:lblAlgn val="ctr"/>
        <c:lblOffset val="100"/>
        <c:noMultiLvlLbl val="0"/>
      </c:catAx>
      <c:valAx>
        <c:axId val="170796928"/>
        <c:scaling>
          <c:orientation val="minMax"/>
        </c:scaling>
        <c:delete val="1"/>
        <c:axPos val="l"/>
        <c:numFmt formatCode="General" sourceLinked="1"/>
        <c:majorTickMark val="out"/>
        <c:minorTickMark val="none"/>
        <c:tickLblPos val="nextTo"/>
        <c:crossAx val="170795392"/>
        <c:crosses val="autoZero"/>
        <c:crossBetween val="between"/>
      </c:valAx>
    </c:plotArea>
    <c:legend>
      <c:legendPos val="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overlay val="0"/>
    </c:title>
    <c:autoTitleDeleted val="0"/>
    <c:plotArea>
      <c:layout/>
      <c:lineChart>
        <c:grouping val="stacked"/>
        <c:varyColors val="0"/>
        <c:ser>
          <c:idx val="0"/>
          <c:order val="0"/>
          <c:tx>
            <c:strRef>
              <c:f>Sheet1!$B$1</c:f>
              <c:strCache>
                <c:ptCount val="1"/>
                <c:pt idx="0">
                  <c:v>Revenue Growth (Rs Lakhs)</c:v>
                </c:pt>
              </c:strCache>
            </c:strRef>
          </c:tx>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BACA-4E3D-9F59-3B15B70D9CEB}"/>
                </c:ext>
              </c:extLst>
            </c:dLbl>
            <c:dLbl>
              <c:idx val="1"/>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ACA-4E3D-9F59-3B15B70D9CEB}"/>
                </c:ext>
              </c:extLst>
            </c:dLbl>
            <c:dLbl>
              <c:idx val="2"/>
              <c:tx>
                <c:rich>
                  <a:bodyPr/>
                  <a:lstStyle/>
                  <a:p>
                    <a:r>
                      <a:rPr lang="en-US"/>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ACA-4E3D-9F59-3B15B70D9CEB}"/>
                </c:ext>
              </c:extLst>
            </c:dLbl>
            <c:dLbl>
              <c:idx val="3"/>
              <c:tx>
                <c:rich>
                  <a:bodyPr/>
                  <a:lstStyle/>
                  <a:p>
                    <a:r>
                      <a:rPr lang="en-US"/>
                      <a:t>240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ACA-4E3D-9F59-3B15B70D9CEB}"/>
                </c:ext>
              </c:extLst>
            </c:dLbl>
            <c:dLbl>
              <c:idx val="4"/>
              <c:tx>
                <c:rich>
                  <a:bodyPr/>
                  <a:lstStyle/>
                  <a:p>
                    <a:r>
                      <a:rPr lang="en-US"/>
                      <a:t>756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ACA-4E3D-9F59-3B15B70D9C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2022</c:v>
                </c:pt>
                <c:pt idx="1">
                  <c:v>2023</c:v>
                </c:pt>
                <c:pt idx="2">
                  <c:v>2024</c:v>
                </c:pt>
                <c:pt idx="3">
                  <c:v>2025</c:v>
                </c:pt>
                <c:pt idx="4">
                  <c:v>2026</c:v>
                </c:pt>
              </c:numCache>
            </c:numRef>
          </c:cat>
          <c:val>
            <c:numRef>
              <c:f>Sheet1!$B$2:$B$6</c:f>
              <c:numCache>
                <c:formatCode>General</c:formatCode>
                <c:ptCount val="5"/>
                <c:pt idx="0">
                  <c:v>1</c:v>
                </c:pt>
                <c:pt idx="1">
                  <c:v>60</c:v>
                </c:pt>
                <c:pt idx="2">
                  <c:v>240</c:v>
                </c:pt>
                <c:pt idx="3">
                  <c:v>756</c:v>
                </c:pt>
                <c:pt idx="4">
                  <c:v>3960</c:v>
                </c:pt>
              </c:numCache>
            </c:numRef>
          </c:val>
          <c:smooth val="0"/>
          <c:extLst>
            <c:ext xmlns:c16="http://schemas.microsoft.com/office/drawing/2014/chart" uri="{C3380CC4-5D6E-409C-BE32-E72D297353CC}">
              <c16:uniqueId val="{00000005-BACA-4E3D-9F59-3B15B70D9CEB}"/>
            </c:ext>
          </c:extLst>
        </c:ser>
        <c:dLbls>
          <c:showLegendKey val="0"/>
          <c:showVal val="1"/>
          <c:showCatName val="0"/>
          <c:showSerName val="0"/>
          <c:showPercent val="0"/>
          <c:showBubbleSize val="0"/>
        </c:dLbls>
        <c:smooth val="0"/>
        <c:axId val="167297408"/>
        <c:axId val="167396096"/>
      </c:lineChart>
      <c:catAx>
        <c:axId val="167297408"/>
        <c:scaling>
          <c:orientation val="minMax"/>
        </c:scaling>
        <c:delete val="0"/>
        <c:axPos val="b"/>
        <c:numFmt formatCode="General" sourceLinked="1"/>
        <c:majorTickMark val="none"/>
        <c:minorTickMark val="none"/>
        <c:tickLblPos val="nextTo"/>
        <c:crossAx val="167396096"/>
        <c:crosses val="autoZero"/>
        <c:auto val="1"/>
        <c:lblAlgn val="ctr"/>
        <c:lblOffset val="100"/>
        <c:noMultiLvlLbl val="0"/>
      </c:catAx>
      <c:valAx>
        <c:axId val="167396096"/>
        <c:scaling>
          <c:orientation val="minMax"/>
        </c:scaling>
        <c:delete val="1"/>
        <c:axPos val="l"/>
        <c:numFmt formatCode="General" sourceLinked="1"/>
        <c:majorTickMark val="none"/>
        <c:minorTickMark val="none"/>
        <c:tickLblPos val="nextTo"/>
        <c:crossAx val="167297408"/>
        <c:crosses val="autoZero"/>
        <c:crossBetween val="between"/>
      </c:valAx>
    </c:plotArea>
    <c:legend>
      <c:legendPos val="t"/>
      <c:overlay val="0"/>
    </c:legend>
    <c:plotVisOnly val="1"/>
    <c:dispBlanksAs val="zero"/>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ata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hyperlink" Target="mailto:manishshrivas1999@gmail.comttps://www.bluwsge.in/"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rawing13.xml.rels><?xml version="1.0" encoding="UTF-8" standalone="yes"?>
<Relationships xmlns="http://schemas.openxmlformats.org/package/2006/relationships"><Relationship Id="rId2" Type="http://schemas.openxmlformats.org/officeDocument/2006/relationships/hyperlink" Target="mailto:manishshrivas1999@gmail.comttps://www.bluwsge.in/" TargetMode="External"/><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CD226-FC4B-4E70-BA91-546FA9BDD1DF}" type="doc">
      <dgm:prSet loTypeId="urn:microsoft.com/office/officeart/2005/8/layout/vList4" loCatId="list" qsTypeId="urn:microsoft.com/office/officeart/2005/8/quickstyle/3d7" qsCatId="3D" csTypeId="urn:microsoft.com/office/officeart/2005/8/colors/accent6_2" csCatId="accent6" phldr="1"/>
      <dgm:spPr/>
    </dgm:pt>
    <dgm:pt modelId="{F05F1FA1-D2BE-4160-872D-F09B4896A6EE}">
      <dgm:prSet phldrT="[Text]"/>
      <dgm:spPr/>
      <dgm:t>
        <a:bodyPr/>
        <a:lstStyle/>
        <a:p>
          <a:r>
            <a:rPr lang="en-US" dirty="0"/>
            <a:t>Quality</a:t>
          </a:r>
        </a:p>
      </dgm:t>
    </dgm:pt>
    <dgm:pt modelId="{18BC34FE-2FAC-4730-87EC-0A864A38372A}" type="parTrans" cxnId="{81430995-B3AE-4A35-8749-73CEB499785C}">
      <dgm:prSet/>
      <dgm:spPr/>
      <dgm:t>
        <a:bodyPr/>
        <a:lstStyle/>
        <a:p>
          <a:endParaRPr lang="en-US"/>
        </a:p>
      </dgm:t>
    </dgm:pt>
    <dgm:pt modelId="{EF783299-D65F-4470-9C71-F5730C812CA6}" type="sibTrans" cxnId="{81430995-B3AE-4A35-8749-73CEB499785C}">
      <dgm:prSet/>
      <dgm:spPr/>
      <dgm:t>
        <a:bodyPr/>
        <a:lstStyle/>
        <a:p>
          <a:endParaRPr lang="en-US"/>
        </a:p>
      </dgm:t>
    </dgm:pt>
    <dgm:pt modelId="{E1B31B98-522B-46A2-B660-BFE7DA899321}">
      <dgm:prSet phldrT="[Text]"/>
      <dgm:spPr/>
      <dgm:t>
        <a:bodyPr/>
        <a:lstStyle/>
        <a:p>
          <a:r>
            <a:rPr lang="en-US" dirty="0"/>
            <a:t>Staff Training</a:t>
          </a:r>
        </a:p>
      </dgm:t>
    </dgm:pt>
    <dgm:pt modelId="{A1B65C93-71D1-427B-97E3-19214F9220DF}" type="parTrans" cxnId="{6949E9FC-F7A9-4EE1-B45A-572AF5272216}">
      <dgm:prSet/>
      <dgm:spPr/>
      <dgm:t>
        <a:bodyPr/>
        <a:lstStyle/>
        <a:p>
          <a:endParaRPr lang="en-US"/>
        </a:p>
      </dgm:t>
    </dgm:pt>
    <dgm:pt modelId="{4939F123-48BB-4D31-993C-C6986A1EC896}" type="sibTrans" cxnId="{6949E9FC-F7A9-4EE1-B45A-572AF5272216}">
      <dgm:prSet/>
      <dgm:spPr/>
      <dgm:t>
        <a:bodyPr/>
        <a:lstStyle/>
        <a:p>
          <a:endParaRPr lang="en-US"/>
        </a:p>
      </dgm:t>
    </dgm:pt>
    <dgm:pt modelId="{D6D61E79-E71D-40FB-9BD4-E60DF3DA6D90}">
      <dgm:prSet phldrT="[Text]"/>
      <dgm:spPr/>
      <dgm:t>
        <a:bodyPr/>
        <a:lstStyle/>
        <a:p>
          <a:r>
            <a:rPr lang="en-US" dirty="0"/>
            <a:t>Price</a:t>
          </a:r>
        </a:p>
      </dgm:t>
    </dgm:pt>
    <dgm:pt modelId="{8DB146A1-2419-47EF-9B78-84624C58B184}" type="parTrans" cxnId="{B057DFF0-553A-4819-8558-280BD5EFC8EA}">
      <dgm:prSet/>
      <dgm:spPr/>
      <dgm:t>
        <a:bodyPr/>
        <a:lstStyle/>
        <a:p>
          <a:endParaRPr lang="en-US"/>
        </a:p>
      </dgm:t>
    </dgm:pt>
    <dgm:pt modelId="{FD28F4CC-FCA4-43EE-A399-D34FDAFE52D9}" type="sibTrans" cxnId="{B057DFF0-553A-4819-8558-280BD5EFC8EA}">
      <dgm:prSet/>
      <dgm:spPr/>
      <dgm:t>
        <a:bodyPr/>
        <a:lstStyle/>
        <a:p>
          <a:endParaRPr lang="en-US"/>
        </a:p>
      </dgm:t>
    </dgm:pt>
    <dgm:pt modelId="{A8F48C64-1A3C-49B8-87F8-10B74329892D}">
      <dgm:prSet phldrT="[Text]"/>
      <dgm:spPr/>
      <dgm:t>
        <a:bodyPr/>
        <a:lstStyle/>
        <a:p>
          <a:r>
            <a:rPr lang="en-US" dirty="0"/>
            <a:t>Standardization</a:t>
          </a:r>
        </a:p>
      </dgm:t>
    </dgm:pt>
    <dgm:pt modelId="{71B8BFE1-6AD1-438A-B132-41D755B3B022}" type="parTrans" cxnId="{CB908250-9099-4AD4-88E1-DDC22ECF7C9E}">
      <dgm:prSet/>
      <dgm:spPr/>
      <dgm:t>
        <a:bodyPr/>
        <a:lstStyle/>
        <a:p>
          <a:endParaRPr lang="en-US"/>
        </a:p>
      </dgm:t>
    </dgm:pt>
    <dgm:pt modelId="{1F4C2B94-BB73-4966-A653-8CD4EBA25DC6}" type="sibTrans" cxnId="{CB908250-9099-4AD4-88E1-DDC22ECF7C9E}">
      <dgm:prSet/>
      <dgm:spPr/>
      <dgm:t>
        <a:bodyPr/>
        <a:lstStyle/>
        <a:p>
          <a:endParaRPr lang="en-US"/>
        </a:p>
      </dgm:t>
    </dgm:pt>
    <dgm:pt modelId="{D462E982-4A52-439E-A9FF-7AE5A127824C}" type="pres">
      <dgm:prSet presAssocID="{600CD226-FC4B-4E70-BA91-546FA9BDD1DF}" presName="linear" presStyleCnt="0">
        <dgm:presLayoutVars>
          <dgm:dir/>
          <dgm:resizeHandles val="exact"/>
        </dgm:presLayoutVars>
      </dgm:prSet>
      <dgm:spPr/>
    </dgm:pt>
    <dgm:pt modelId="{BEC7A128-2437-4478-86D3-2A4E75FCB6D8}" type="pres">
      <dgm:prSet presAssocID="{F05F1FA1-D2BE-4160-872D-F09B4896A6EE}" presName="comp" presStyleCnt="0"/>
      <dgm:spPr/>
    </dgm:pt>
    <dgm:pt modelId="{EE184E20-AE57-407B-87F5-DBBD7F486B17}" type="pres">
      <dgm:prSet presAssocID="{F05F1FA1-D2BE-4160-872D-F09B4896A6EE}" presName="box" presStyleLbl="node1" presStyleIdx="0" presStyleCnt="4"/>
      <dgm:spPr/>
    </dgm:pt>
    <dgm:pt modelId="{AB310B48-E5DF-4C73-951B-39AA146E8CA7}" type="pres">
      <dgm:prSet presAssocID="{F05F1FA1-D2BE-4160-872D-F09B4896A6EE}" presName="img" presStyleLbl="fgImgPlace1" presStyleIdx="0" presStyleCnt="4"/>
      <dgm:spPr>
        <a:blipFill rotWithShape="0">
          <a:blip xmlns:r="http://schemas.openxmlformats.org/officeDocument/2006/relationships" r:embed="rId1"/>
          <a:stretch>
            <a:fillRect/>
          </a:stretch>
        </a:blipFill>
      </dgm:spPr>
    </dgm:pt>
    <dgm:pt modelId="{90B83177-13AC-4FDB-AB94-4DF9E49C849F}" type="pres">
      <dgm:prSet presAssocID="{F05F1FA1-D2BE-4160-872D-F09B4896A6EE}" presName="text" presStyleLbl="node1" presStyleIdx="0" presStyleCnt="4">
        <dgm:presLayoutVars>
          <dgm:bulletEnabled val="1"/>
        </dgm:presLayoutVars>
      </dgm:prSet>
      <dgm:spPr/>
    </dgm:pt>
    <dgm:pt modelId="{0C04E413-BE96-43EE-A104-9D797B83E8B7}" type="pres">
      <dgm:prSet presAssocID="{EF783299-D65F-4470-9C71-F5730C812CA6}" presName="spacer" presStyleCnt="0"/>
      <dgm:spPr/>
    </dgm:pt>
    <dgm:pt modelId="{F2C58BB9-CA80-4F85-A2C0-2072022B5B84}" type="pres">
      <dgm:prSet presAssocID="{D6D61E79-E71D-40FB-9BD4-E60DF3DA6D90}" presName="comp" presStyleCnt="0"/>
      <dgm:spPr/>
    </dgm:pt>
    <dgm:pt modelId="{DFA93E95-39F2-4452-A2B9-200D9A450757}" type="pres">
      <dgm:prSet presAssocID="{D6D61E79-E71D-40FB-9BD4-E60DF3DA6D90}" presName="box" presStyleLbl="node1" presStyleIdx="1" presStyleCnt="4" custLinFactNeighborX="13627" custLinFactNeighborY="-4964"/>
      <dgm:spPr/>
    </dgm:pt>
    <dgm:pt modelId="{0A692414-3F88-4087-98EB-D4A0BEDB4567}" type="pres">
      <dgm:prSet presAssocID="{D6D61E79-E71D-40FB-9BD4-E60DF3DA6D90}" presName="img" presStyleLbl="fgImgPlace1" presStyleIdx="1" presStyleCnt="4"/>
      <dgm:spPr>
        <a:blipFill rotWithShape="0">
          <a:blip xmlns:r="http://schemas.openxmlformats.org/officeDocument/2006/relationships" r:embed="rId2"/>
          <a:stretch>
            <a:fillRect/>
          </a:stretch>
        </a:blipFill>
      </dgm:spPr>
    </dgm:pt>
    <dgm:pt modelId="{A4EE4947-B6EE-48DC-94A0-DC2DE3CE96F3}" type="pres">
      <dgm:prSet presAssocID="{D6D61E79-E71D-40FB-9BD4-E60DF3DA6D90}" presName="text" presStyleLbl="node1" presStyleIdx="1" presStyleCnt="4">
        <dgm:presLayoutVars>
          <dgm:bulletEnabled val="1"/>
        </dgm:presLayoutVars>
      </dgm:prSet>
      <dgm:spPr/>
    </dgm:pt>
    <dgm:pt modelId="{366C10CF-6534-4631-8DD7-016D08F63488}" type="pres">
      <dgm:prSet presAssocID="{FD28F4CC-FCA4-43EE-A399-D34FDAFE52D9}" presName="spacer" presStyleCnt="0"/>
      <dgm:spPr/>
    </dgm:pt>
    <dgm:pt modelId="{09DFD09B-6083-4E95-982E-DE1C3D3C8D07}" type="pres">
      <dgm:prSet presAssocID="{A8F48C64-1A3C-49B8-87F8-10B74329892D}" presName="comp" presStyleCnt="0"/>
      <dgm:spPr/>
    </dgm:pt>
    <dgm:pt modelId="{FE0E8120-BEEF-4AF8-BD22-17A63E8BF327}" type="pres">
      <dgm:prSet presAssocID="{A8F48C64-1A3C-49B8-87F8-10B74329892D}" presName="box" presStyleLbl="node1" presStyleIdx="2" presStyleCnt="4"/>
      <dgm:spPr/>
    </dgm:pt>
    <dgm:pt modelId="{83F724A7-7C35-42EE-AAE7-3142CC3B218C}" type="pres">
      <dgm:prSet presAssocID="{A8F48C64-1A3C-49B8-87F8-10B74329892D}" presName="img" presStyleLbl="fgImgPlace1" presStyleIdx="2" presStyleCnt="4"/>
      <dgm:spPr>
        <a:blipFill rotWithShape="0">
          <a:blip xmlns:r="http://schemas.openxmlformats.org/officeDocument/2006/relationships" r:embed="rId3"/>
          <a:stretch>
            <a:fillRect/>
          </a:stretch>
        </a:blipFill>
      </dgm:spPr>
    </dgm:pt>
    <dgm:pt modelId="{37F307CA-5A63-48B1-B765-69671635F90B}" type="pres">
      <dgm:prSet presAssocID="{A8F48C64-1A3C-49B8-87F8-10B74329892D}" presName="text" presStyleLbl="node1" presStyleIdx="2" presStyleCnt="4">
        <dgm:presLayoutVars>
          <dgm:bulletEnabled val="1"/>
        </dgm:presLayoutVars>
      </dgm:prSet>
      <dgm:spPr/>
    </dgm:pt>
    <dgm:pt modelId="{4C6026C0-258E-4ACC-9CDA-05BC360FC0AE}" type="pres">
      <dgm:prSet presAssocID="{1F4C2B94-BB73-4966-A653-8CD4EBA25DC6}" presName="spacer" presStyleCnt="0"/>
      <dgm:spPr/>
    </dgm:pt>
    <dgm:pt modelId="{F0B690F5-CA89-4D6F-898A-165A3E17D131}" type="pres">
      <dgm:prSet presAssocID="{E1B31B98-522B-46A2-B660-BFE7DA899321}" presName="comp" presStyleCnt="0"/>
      <dgm:spPr/>
    </dgm:pt>
    <dgm:pt modelId="{3A6EBC1D-08A6-4CEB-BB47-C20EA05E6836}" type="pres">
      <dgm:prSet presAssocID="{E1B31B98-522B-46A2-B660-BFE7DA899321}" presName="box" presStyleLbl="node1" presStyleIdx="3" presStyleCnt="4"/>
      <dgm:spPr/>
    </dgm:pt>
    <dgm:pt modelId="{8C184E1F-60C6-49EF-8907-EBD40E16F59B}" type="pres">
      <dgm:prSet presAssocID="{E1B31B98-522B-46A2-B660-BFE7DA899321}" presName="img" presStyleLbl="fgImgPlace1" presStyleIdx="3" presStyleCnt="4"/>
      <dgm:spPr>
        <a:blipFill rotWithShape="0">
          <a:blip xmlns:r="http://schemas.openxmlformats.org/officeDocument/2006/relationships" r:embed="rId4"/>
          <a:stretch>
            <a:fillRect/>
          </a:stretch>
        </a:blipFill>
      </dgm:spPr>
    </dgm:pt>
    <dgm:pt modelId="{3D2D698E-4521-46C7-B065-7EAEC18C9F9E}" type="pres">
      <dgm:prSet presAssocID="{E1B31B98-522B-46A2-B660-BFE7DA899321}" presName="text" presStyleLbl="node1" presStyleIdx="3" presStyleCnt="4">
        <dgm:presLayoutVars>
          <dgm:bulletEnabled val="1"/>
        </dgm:presLayoutVars>
      </dgm:prSet>
      <dgm:spPr/>
    </dgm:pt>
  </dgm:ptLst>
  <dgm:cxnLst>
    <dgm:cxn modelId="{0649FC0F-F34F-4217-8703-77A99C0ECFC6}" type="presOf" srcId="{E1B31B98-522B-46A2-B660-BFE7DA899321}" destId="{3A6EBC1D-08A6-4CEB-BB47-C20EA05E6836}" srcOrd="0" destOrd="0" presId="urn:microsoft.com/office/officeart/2005/8/layout/vList4"/>
    <dgm:cxn modelId="{115FDC13-D0E2-4FD5-95A6-16AB1C25CC48}" type="presOf" srcId="{D6D61E79-E71D-40FB-9BD4-E60DF3DA6D90}" destId="{DFA93E95-39F2-4452-A2B9-200D9A450757}" srcOrd="0" destOrd="0" presId="urn:microsoft.com/office/officeart/2005/8/layout/vList4"/>
    <dgm:cxn modelId="{2AE51C1C-3EF9-4EDE-AB9B-DA1375C814D9}" type="presOf" srcId="{A8F48C64-1A3C-49B8-87F8-10B74329892D}" destId="{37F307CA-5A63-48B1-B765-69671635F90B}" srcOrd="1" destOrd="0" presId="urn:microsoft.com/office/officeart/2005/8/layout/vList4"/>
    <dgm:cxn modelId="{B364A43D-BD71-4FDC-B509-3E659D206134}" type="presOf" srcId="{E1B31B98-522B-46A2-B660-BFE7DA899321}" destId="{3D2D698E-4521-46C7-B065-7EAEC18C9F9E}" srcOrd="1" destOrd="0" presId="urn:microsoft.com/office/officeart/2005/8/layout/vList4"/>
    <dgm:cxn modelId="{CB908250-9099-4AD4-88E1-DDC22ECF7C9E}" srcId="{600CD226-FC4B-4E70-BA91-546FA9BDD1DF}" destId="{A8F48C64-1A3C-49B8-87F8-10B74329892D}" srcOrd="2" destOrd="0" parTransId="{71B8BFE1-6AD1-438A-B132-41D755B3B022}" sibTransId="{1F4C2B94-BB73-4966-A653-8CD4EBA25DC6}"/>
    <dgm:cxn modelId="{81430995-B3AE-4A35-8749-73CEB499785C}" srcId="{600CD226-FC4B-4E70-BA91-546FA9BDD1DF}" destId="{F05F1FA1-D2BE-4160-872D-F09B4896A6EE}" srcOrd="0" destOrd="0" parTransId="{18BC34FE-2FAC-4730-87EC-0A864A38372A}" sibTransId="{EF783299-D65F-4470-9C71-F5730C812CA6}"/>
    <dgm:cxn modelId="{67EEA8A3-2C29-448D-A780-EEC278820A06}" type="presOf" srcId="{D6D61E79-E71D-40FB-9BD4-E60DF3DA6D90}" destId="{A4EE4947-B6EE-48DC-94A0-DC2DE3CE96F3}" srcOrd="1" destOrd="0" presId="urn:microsoft.com/office/officeart/2005/8/layout/vList4"/>
    <dgm:cxn modelId="{5F7BE2A3-3E43-42EE-8FC6-6F9805676D66}" type="presOf" srcId="{F05F1FA1-D2BE-4160-872D-F09B4896A6EE}" destId="{EE184E20-AE57-407B-87F5-DBBD7F486B17}" srcOrd="0" destOrd="0" presId="urn:microsoft.com/office/officeart/2005/8/layout/vList4"/>
    <dgm:cxn modelId="{DD6748C0-8A5E-4FDF-89FA-7CEEA2215E37}" type="presOf" srcId="{600CD226-FC4B-4E70-BA91-546FA9BDD1DF}" destId="{D462E982-4A52-439E-A9FF-7AE5A127824C}" srcOrd="0" destOrd="0" presId="urn:microsoft.com/office/officeart/2005/8/layout/vList4"/>
    <dgm:cxn modelId="{C5040ACC-8457-4EAA-9857-3769F5B67C05}" type="presOf" srcId="{A8F48C64-1A3C-49B8-87F8-10B74329892D}" destId="{FE0E8120-BEEF-4AF8-BD22-17A63E8BF327}" srcOrd="0" destOrd="0" presId="urn:microsoft.com/office/officeart/2005/8/layout/vList4"/>
    <dgm:cxn modelId="{E2CB7BD4-0A5A-47D3-AC8A-B9E134FE8412}" type="presOf" srcId="{F05F1FA1-D2BE-4160-872D-F09B4896A6EE}" destId="{90B83177-13AC-4FDB-AB94-4DF9E49C849F}" srcOrd="1" destOrd="0" presId="urn:microsoft.com/office/officeart/2005/8/layout/vList4"/>
    <dgm:cxn modelId="{B057DFF0-553A-4819-8558-280BD5EFC8EA}" srcId="{600CD226-FC4B-4E70-BA91-546FA9BDD1DF}" destId="{D6D61E79-E71D-40FB-9BD4-E60DF3DA6D90}" srcOrd="1" destOrd="0" parTransId="{8DB146A1-2419-47EF-9B78-84624C58B184}" sibTransId="{FD28F4CC-FCA4-43EE-A399-D34FDAFE52D9}"/>
    <dgm:cxn modelId="{6949E9FC-F7A9-4EE1-B45A-572AF5272216}" srcId="{600CD226-FC4B-4E70-BA91-546FA9BDD1DF}" destId="{E1B31B98-522B-46A2-B660-BFE7DA899321}" srcOrd="3" destOrd="0" parTransId="{A1B65C93-71D1-427B-97E3-19214F9220DF}" sibTransId="{4939F123-48BB-4D31-993C-C6986A1EC896}"/>
    <dgm:cxn modelId="{10565A46-956B-41F6-9342-88703C1B5E64}" type="presParOf" srcId="{D462E982-4A52-439E-A9FF-7AE5A127824C}" destId="{BEC7A128-2437-4478-86D3-2A4E75FCB6D8}" srcOrd="0" destOrd="0" presId="urn:microsoft.com/office/officeart/2005/8/layout/vList4"/>
    <dgm:cxn modelId="{945CD112-182A-4299-AD98-94FDB5DEDB5E}" type="presParOf" srcId="{BEC7A128-2437-4478-86D3-2A4E75FCB6D8}" destId="{EE184E20-AE57-407B-87F5-DBBD7F486B17}" srcOrd="0" destOrd="0" presId="urn:microsoft.com/office/officeart/2005/8/layout/vList4"/>
    <dgm:cxn modelId="{A3D1B34B-EF2F-427E-980D-5B0E93E4085F}" type="presParOf" srcId="{BEC7A128-2437-4478-86D3-2A4E75FCB6D8}" destId="{AB310B48-E5DF-4C73-951B-39AA146E8CA7}" srcOrd="1" destOrd="0" presId="urn:microsoft.com/office/officeart/2005/8/layout/vList4"/>
    <dgm:cxn modelId="{BFA99216-A8D8-4E6C-8689-C5B17C6BD617}" type="presParOf" srcId="{BEC7A128-2437-4478-86D3-2A4E75FCB6D8}" destId="{90B83177-13AC-4FDB-AB94-4DF9E49C849F}" srcOrd="2" destOrd="0" presId="urn:microsoft.com/office/officeart/2005/8/layout/vList4"/>
    <dgm:cxn modelId="{0CA332D1-38A5-47FB-9273-CE54406D3A80}" type="presParOf" srcId="{D462E982-4A52-439E-A9FF-7AE5A127824C}" destId="{0C04E413-BE96-43EE-A104-9D797B83E8B7}" srcOrd="1" destOrd="0" presId="urn:microsoft.com/office/officeart/2005/8/layout/vList4"/>
    <dgm:cxn modelId="{325EF9F9-21C0-47DD-87B7-C82A116B9E35}" type="presParOf" srcId="{D462E982-4A52-439E-A9FF-7AE5A127824C}" destId="{F2C58BB9-CA80-4F85-A2C0-2072022B5B84}" srcOrd="2" destOrd="0" presId="urn:microsoft.com/office/officeart/2005/8/layout/vList4"/>
    <dgm:cxn modelId="{C2B731AA-D64A-465F-9A29-D28C8DD16C56}" type="presParOf" srcId="{F2C58BB9-CA80-4F85-A2C0-2072022B5B84}" destId="{DFA93E95-39F2-4452-A2B9-200D9A450757}" srcOrd="0" destOrd="0" presId="urn:microsoft.com/office/officeart/2005/8/layout/vList4"/>
    <dgm:cxn modelId="{0F57616A-90FC-46A4-93F2-DAF695764AE8}" type="presParOf" srcId="{F2C58BB9-CA80-4F85-A2C0-2072022B5B84}" destId="{0A692414-3F88-4087-98EB-D4A0BEDB4567}" srcOrd="1" destOrd="0" presId="urn:microsoft.com/office/officeart/2005/8/layout/vList4"/>
    <dgm:cxn modelId="{C085D438-9765-4DEA-B7FF-97D0E2E2C4C9}" type="presParOf" srcId="{F2C58BB9-CA80-4F85-A2C0-2072022B5B84}" destId="{A4EE4947-B6EE-48DC-94A0-DC2DE3CE96F3}" srcOrd="2" destOrd="0" presId="urn:microsoft.com/office/officeart/2005/8/layout/vList4"/>
    <dgm:cxn modelId="{3655223A-D800-4F91-A676-DAA76A137CFD}" type="presParOf" srcId="{D462E982-4A52-439E-A9FF-7AE5A127824C}" destId="{366C10CF-6534-4631-8DD7-016D08F63488}" srcOrd="3" destOrd="0" presId="urn:microsoft.com/office/officeart/2005/8/layout/vList4"/>
    <dgm:cxn modelId="{5A6C6221-8E99-4F91-ACBA-C068DBF4F6C4}" type="presParOf" srcId="{D462E982-4A52-439E-A9FF-7AE5A127824C}" destId="{09DFD09B-6083-4E95-982E-DE1C3D3C8D07}" srcOrd="4" destOrd="0" presId="urn:microsoft.com/office/officeart/2005/8/layout/vList4"/>
    <dgm:cxn modelId="{8EDA5EF3-EA7F-4004-89CC-35398A0DBE5D}" type="presParOf" srcId="{09DFD09B-6083-4E95-982E-DE1C3D3C8D07}" destId="{FE0E8120-BEEF-4AF8-BD22-17A63E8BF327}" srcOrd="0" destOrd="0" presId="urn:microsoft.com/office/officeart/2005/8/layout/vList4"/>
    <dgm:cxn modelId="{B1910A0F-49E2-4243-875D-46DA2932D31E}" type="presParOf" srcId="{09DFD09B-6083-4E95-982E-DE1C3D3C8D07}" destId="{83F724A7-7C35-42EE-AAE7-3142CC3B218C}" srcOrd="1" destOrd="0" presId="urn:microsoft.com/office/officeart/2005/8/layout/vList4"/>
    <dgm:cxn modelId="{0AA371A7-6FA4-42E9-81DA-8928DC27E8BD}" type="presParOf" srcId="{09DFD09B-6083-4E95-982E-DE1C3D3C8D07}" destId="{37F307CA-5A63-48B1-B765-69671635F90B}" srcOrd="2" destOrd="0" presId="urn:microsoft.com/office/officeart/2005/8/layout/vList4"/>
    <dgm:cxn modelId="{CBE56F87-56B5-4B66-A222-03F1F7BD42B2}" type="presParOf" srcId="{D462E982-4A52-439E-A9FF-7AE5A127824C}" destId="{4C6026C0-258E-4ACC-9CDA-05BC360FC0AE}" srcOrd="5" destOrd="0" presId="urn:microsoft.com/office/officeart/2005/8/layout/vList4"/>
    <dgm:cxn modelId="{6BC61740-B273-400F-A1A0-487DAC8CA3A8}" type="presParOf" srcId="{D462E982-4A52-439E-A9FF-7AE5A127824C}" destId="{F0B690F5-CA89-4D6F-898A-165A3E17D131}" srcOrd="6" destOrd="0" presId="urn:microsoft.com/office/officeart/2005/8/layout/vList4"/>
    <dgm:cxn modelId="{A762DA53-458F-460C-B677-0F160670408F}" type="presParOf" srcId="{F0B690F5-CA89-4D6F-898A-165A3E17D131}" destId="{3A6EBC1D-08A6-4CEB-BB47-C20EA05E6836}" srcOrd="0" destOrd="0" presId="urn:microsoft.com/office/officeart/2005/8/layout/vList4"/>
    <dgm:cxn modelId="{92102095-42F4-465B-8447-852C34853041}" type="presParOf" srcId="{F0B690F5-CA89-4D6F-898A-165A3E17D131}" destId="{8C184E1F-60C6-49EF-8907-EBD40E16F59B}" srcOrd="1" destOrd="0" presId="urn:microsoft.com/office/officeart/2005/8/layout/vList4"/>
    <dgm:cxn modelId="{59767BF7-79F2-4C28-994B-6F62049718B7}" type="presParOf" srcId="{F0B690F5-CA89-4D6F-898A-165A3E17D131}" destId="{3D2D698E-4521-46C7-B065-7EAEC18C9F9E}"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5EF585-78B4-49BF-ACA0-8BA7782D080D}" type="doc">
      <dgm:prSet loTypeId="urn:microsoft.com/office/officeart/2005/8/layout/lProcess2" loCatId="list" qsTypeId="urn:microsoft.com/office/officeart/2005/8/quickstyle/simple2" qsCatId="simple" csTypeId="urn:microsoft.com/office/officeart/2005/8/colors/accent6_1" csCatId="accent6" phldr="1"/>
      <dgm:spPr/>
      <dgm:t>
        <a:bodyPr/>
        <a:lstStyle/>
        <a:p>
          <a:endParaRPr lang="en-US"/>
        </a:p>
      </dgm:t>
    </dgm:pt>
    <dgm:pt modelId="{B0869EE4-E8BC-481E-A1CB-B629B65DA64C}">
      <dgm:prSet phldrT="[Text]"/>
      <dgm:spPr/>
      <dgm:t>
        <a:bodyPr/>
        <a:lstStyle/>
        <a:p>
          <a:r>
            <a:rPr lang="en-US" dirty="0"/>
            <a:t>Committed</a:t>
          </a:r>
        </a:p>
      </dgm:t>
    </dgm:pt>
    <dgm:pt modelId="{235CF497-C7D5-45A5-B99B-DBAB745B042C}" type="parTrans" cxnId="{81166E4E-004B-4689-9D54-64428DCBAF7D}">
      <dgm:prSet/>
      <dgm:spPr/>
      <dgm:t>
        <a:bodyPr/>
        <a:lstStyle/>
        <a:p>
          <a:endParaRPr lang="en-US"/>
        </a:p>
      </dgm:t>
    </dgm:pt>
    <dgm:pt modelId="{4BAF27F8-A395-4EA8-93A7-7F7C4D9DF317}" type="sibTrans" cxnId="{81166E4E-004B-4689-9D54-64428DCBAF7D}">
      <dgm:prSet/>
      <dgm:spPr/>
      <dgm:t>
        <a:bodyPr/>
        <a:lstStyle/>
        <a:p>
          <a:endParaRPr lang="en-US"/>
        </a:p>
      </dgm:t>
    </dgm:pt>
    <dgm:pt modelId="{50D2F10F-B076-4241-9390-811312BB1963}">
      <dgm:prSet phldrT="[Text]"/>
      <dgm:spPr/>
      <dgm:t>
        <a:bodyPr/>
        <a:lstStyle/>
        <a:p>
          <a:r>
            <a:rPr lang="en-US" dirty="0"/>
            <a:t>SFO New York</a:t>
          </a:r>
        </a:p>
      </dgm:t>
    </dgm:pt>
    <dgm:pt modelId="{1846E844-EACC-41F2-93C5-44F2FC8A72E3}" type="parTrans" cxnId="{45D0A661-485B-41E4-AEFD-8FE57F43AECC}">
      <dgm:prSet/>
      <dgm:spPr/>
      <dgm:t>
        <a:bodyPr/>
        <a:lstStyle/>
        <a:p>
          <a:endParaRPr lang="en-US"/>
        </a:p>
      </dgm:t>
    </dgm:pt>
    <dgm:pt modelId="{8DE3F861-51BA-4CC6-B289-A4D5BF9314C5}" type="sibTrans" cxnId="{45D0A661-485B-41E4-AEFD-8FE57F43AECC}">
      <dgm:prSet/>
      <dgm:spPr/>
      <dgm:t>
        <a:bodyPr/>
        <a:lstStyle/>
        <a:p>
          <a:endParaRPr lang="en-US"/>
        </a:p>
      </dgm:t>
    </dgm:pt>
    <dgm:pt modelId="{84455331-6C1C-4321-9462-69E8FA0CF715}">
      <dgm:prSet phldrT="[Text]"/>
      <dgm:spPr/>
      <dgm:t>
        <a:bodyPr/>
        <a:lstStyle/>
        <a:p>
          <a:r>
            <a:rPr lang="en-US" dirty="0"/>
            <a:t>Angel Investor: </a:t>
          </a:r>
          <a:r>
            <a:rPr lang="en" b="0" dirty="0">
              <a:solidFill>
                <a:schemeClr val="tx1"/>
              </a:solidFill>
              <a:latin typeface="Arial" pitchFamily="34" charset="0"/>
              <a:ea typeface="Calibri"/>
              <a:cs typeface="Arial" pitchFamily="34" charset="0"/>
              <a:sym typeface="Calibri"/>
            </a:rPr>
            <a:t>$</a:t>
          </a:r>
          <a:r>
            <a:rPr lang="en-US" dirty="0"/>
            <a:t>10000</a:t>
          </a:r>
        </a:p>
      </dgm:t>
    </dgm:pt>
    <dgm:pt modelId="{938E7E09-8F88-44A3-B30B-9106E333DC27}" type="parTrans" cxnId="{4A91650E-9056-4EF1-809E-1AE4737FD302}">
      <dgm:prSet/>
      <dgm:spPr/>
      <dgm:t>
        <a:bodyPr/>
        <a:lstStyle/>
        <a:p>
          <a:endParaRPr lang="en-US"/>
        </a:p>
      </dgm:t>
    </dgm:pt>
    <dgm:pt modelId="{BAE1BA2F-EB34-4383-830B-E5D91C37B9E5}" type="sibTrans" cxnId="{4A91650E-9056-4EF1-809E-1AE4737FD302}">
      <dgm:prSet/>
      <dgm:spPr/>
      <dgm:t>
        <a:bodyPr/>
        <a:lstStyle/>
        <a:p>
          <a:endParaRPr lang="en-US"/>
        </a:p>
      </dgm:t>
    </dgm:pt>
    <dgm:pt modelId="{B7ADB6B4-120B-4438-A7AB-3FC23DF837CE}">
      <dgm:prSet phldrT="[Text]"/>
      <dgm:spPr/>
      <dgm:t>
        <a:bodyPr/>
        <a:lstStyle/>
        <a:p>
          <a:r>
            <a:rPr lang="en-US" dirty="0"/>
            <a:t>Conversation</a:t>
          </a:r>
        </a:p>
      </dgm:t>
    </dgm:pt>
    <dgm:pt modelId="{E13C3326-5AE0-4D59-8108-7956F59C2A53}" type="parTrans" cxnId="{559E910C-E9EE-4058-B3CE-3C1ACE5EF2C8}">
      <dgm:prSet/>
      <dgm:spPr/>
      <dgm:t>
        <a:bodyPr/>
        <a:lstStyle/>
        <a:p>
          <a:endParaRPr lang="en-US"/>
        </a:p>
      </dgm:t>
    </dgm:pt>
    <dgm:pt modelId="{57DC56CE-6126-4839-9674-B3F5F2BDB9A5}" type="sibTrans" cxnId="{559E910C-E9EE-4058-B3CE-3C1ACE5EF2C8}">
      <dgm:prSet/>
      <dgm:spPr/>
      <dgm:t>
        <a:bodyPr/>
        <a:lstStyle/>
        <a:p>
          <a:endParaRPr lang="en-US"/>
        </a:p>
      </dgm:t>
    </dgm:pt>
    <dgm:pt modelId="{164127B3-0DD6-4CF0-8952-4A2CDCAEB33C}">
      <dgm:prSet phldrT="[Text]"/>
      <dgm:spPr/>
      <dgm:t>
        <a:bodyPr/>
        <a:lstStyle/>
        <a:p>
          <a:r>
            <a:rPr lang="en-US" dirty="0"/>
            <a:t>Nidhi Grant</a:t>
          </a:r>
        </a:p>
      </dgm:t>
    </dgm:pt>
    <dgm:pt modelId="{9ADCACB7-40B8-4B6E-898B-788E93E61AC3}" type="parTrans" cxnId="{7C47697F-E224-4376-8606-B82B210C8955}">
      <dgm:prSet/>
      <dgm:spPr/>
      <dgm:t>
        <a:bodyPr/>
        <a:lstStyle/>
        <a:p>
          <a:endParaRPr lang="en-US"/>
        </a:p>
      </dgm:t>
    </dgm:pt>
    <dgm:pt modelId="{1ED285C4-66A1-47B1-B950-F4CA75DA0987}" type="sibTrans" cxnId="{7C47697F-E224-4376-8606-B82B210C8955}">
      <dgm:prSet/>
      <dgm:spPr/>
      <dgm:t>
        <a:bodyPr/>
        <a:lstStyle/>
        <a:p>
          <a:endParaRPr lang="en-US"/>
        </a:p>
      </dgm:t>
    </dgm:pt>
    <dgm:pt modelId="{3B68B40B-DB31-43AF-A2ED-717BFD462D10}">
      <dgm:prSet phldrT="[Text]"/>
      <dgm:spPr/>
      <dgm:t>
        <a:bodyPr/>
        <a:lstStyle/>
        <a:p>
          <a:r>
            <a:rPr lang="en-US" dirty="0"/>
            <a:t>  </a:t>
          </a:r>
        </a:p>
      </dgm:t>
    </dgm:pt>
    <dgm:pt modelId="{FDAE5BFB-6369-48DF-A865-CA672AEC0682}" type="parTrans" cxnId="{FE5E87EA-244A-43A0-9C9D-BBF25036DFBD}">
      <dgm:prSet/>
      <dgm:spPr/>
      <dgm:t>
        <a:bodyPr/>
        <a:lstStyle/>
        <a:p>
          <a:endParaRPr lang="en-US"/>
        </a:p>
      </dgm:t>
    </dgm:pt>
    <dgm:pt modelId="{3CE5F1F0-07B9-4EC1-B085-3BB10BDE7F07}" type="sibTrans" cxnId="{FE5E87EA-244A-43A0-9C9D-BBF25036DFBD}">
      <dgm:prSet/>
      <dgm:spPr/>
      <dgm:t>
        <a:bodyPr/>
        <a:lstStyle/>
        <a:p>
          <a:endParaRPr lang="en-US"/>
        </a:p>
      </dgm:t>
    </dgm:pt>
    <dgm:pt modelId="{805E18A6-0087-47A6-8AB0-80EEE3B91F47}" type="pres">
      <dgm:prSet presAssocID="{8F5EF585-78B4-49BF-ACA0-8BA7782D080D}" presName="theList" presStyleCnt="0">
        <dgm:presLayoutVars>
          <dgm:dir/>
          <dgm:animLvl val="lvl"/>
          <dgm:resizeHandles val="exact"/>
        </dgm:presLayoutVars>
      </dgm:prSet>
      <dgm:spPr/>
    </dgm:pt>
    <dgm:pt modelId="{734D1999-13AB-41A7-BE08-C1A16E1194D5}" type="pres">
      <dgm:prSet presAssocID="{B0869EE4-E8BC-481E-A1CB-B629B65DA64C}" presName="compNode" presStyleCnt="0"/>
      <dgm:spPr/>
    </dgm:pt>
    <dgm:pt modelId="{42F35837-D779-41DE-AA97-05F2DA562956}" type="pres">
      <dgm:prSet presAssocID="{B0869EE4-E8BC-481E-A1CB-B629B65DA64C}" presName="aNode" presStyleLbl="bgShp" presStyleIdx="0" presStyleCnt="2"/>
      <dgm:spPr/>
    </dgm:pt>
    <dgm:pt modelId="{62EC0545-5E48-4F84-B9ED-8BC9B7ACCF64}" type="pres">
      <dgm:prSet presAssocID="{B0869EE4-E8BC-481E-A1CB-B629B65DA64C}" presName="textNode" presStyleLbl="bgShp" presStyleIdx="0" presStyleCnt="2"/>
      <dgm:spPr/>
    </dgm:pt>
    <dgm:pt modelId="{40FBBA90-72FE-4121-953F-A440EF9A70AE}" type="pres">
      <dgm:prSet presAssocID="{B0869EE4-E8BC-481E-A1CB-B629B65DA64C}" presName="compChildNode" presStyleCnt="0"/>
      <dgm:spPr/>
    </dgm:pt>
    <dgm:pt modelId="{1B0276D6-B9D8-43DF-BAA8-05BB561A0A92}" type="pres">
      <dgm:prSet presAssocID="{B0869EE4-E8BC-481E-A1CB-B629B65DA64C}" presName="theInnerList" presStyleCnt="0"/>
      <dgm:spPr/>
    </dgm:pt>
    <dgm:pt modelId="{25CCDD0D-5A53-4E54-ADA6-B83EDD00B96C}" type="pres">
      <dgm:prSet presAssocID="{50D2F10F-B076-4241-9390-811312BB1963}" presName="childNode" presStyleLbl="node1" presStyleIdx="0" presStyleCnt="4">
        <dgm:presLayoutVars>
          <dgm:bulletEnabled val="1"/>
        </dgm:presLayoutVars>
      </dgm:prSet>
      <dgm:spPr/>
    </dgm:pt>
    <dgm:pt modelId="{B546B9A6-20E9-4711-B787-72F97217B8B7}" type="pres">
      <dgm:prSet presAssocID="{50D2F10F-B076-4241-9390-811312BB1963}" presName="aSpace2" presStyleCnt="0"/>
      <dgm:spPr/>
    </dgm:pt>
    <dgm:pt modelId="{1B8EE557-E3D4-4A02-81C5-07AEA7F422CE}" type="pres">
      <dgm:prSet presAssocID="{84455331-6C1C-4321-9462-69E8FA0CF715}" presName="childNode" presStyleLbl="node1" presStyleIdx="1" presStyleCnt="4">
        <dgm:presLayoutVars>
          <dgm:bulletEnabled val="1"/>
        </dgm:presLayoutVars>
      </dgm:prSet>
      <dgm:spPr/>
    </dgm:pt>
    <dgm:pt modelId="{AEEED474-2908-4368-AA99-49A920B9169F}" type="pres">
      <dgm:prSet presAssocID="{B0869EE4-E8BC-481E-A1CB-B629B65DA64C}" presName="aSpace" presStyleCnt="0"/>
      <dgm:spPr/>
    </dgm:pt>
    <dgm:pt modelId="{0DE25C40-AB29-4739-81CB-AD678C8CB0A9}" type="pres">
      <dgm:prSet presAssocID="{B7ADB6B4-120B-4438-A7AB-3FC23DF837CE}" presName="compNode" presStyleCnt="0"/>
      <dgm:spPr/>
    </dgm:pt>
    <dgm:pt modelId="{6708081D-DDD1-4B18-AAD8-4EA38B04B7F4}" type="pres">
      <dgm:prSet presAssocID="{B7ADB6B4-120B-4438-A7AB-3FC23DF837CE}" presName="aNode" presStyleLbl="bgShp" presStyleIdx="1" presStyleCnt="2"/>
      <dgm:spPr/>
    </dgm:pt>
    <dgm:pt modelId="{63D9FDC1-698F-4AF0-887E-A426A2F65767}" type="pres">
      <dgm:prSet presAssocID="{B7ADB6B4-120B-4438-A7AB-3FC23DF837CE}" presName="textNode" presStyleLbl="bgShp" presStyleIdx="1" presStyleCnt="2"/>
      <dgm:spPr/>
    </dgm:pt>
    <dgm:pt modelId="{37D0DCE7-FCBB-4D3F-AF65-A455DE5594CF}" type="pres">
      <dgm:prSet presAssocID="{B7ADB6B4-120B-4438-A7AB-3FC23DF837CE}" presName="compChildNode" presStyleCnt="0"/>
      <dgm:spPr/>
    </dgm:pt>
    <dgm:pt modelId="{3FC028D6-877D-4874-9398-CF3374887092}" type="pres">
      <dgm:prSet presAssocID="{B7ADB6B4-120B-4438-A7AB-3FC23DF837CE}" presName="theInnerList" presStyleCnt="0"/>
      <dgm:spPr/>
    </dgm:pt>
    <dgm:pt modelId="{CF008909-16F8-49BC-8679-661906460ADB}" type="pres">
      <dgm:prSet presAssocID="{164127B3-0DD6-4CF0-8952-4A2CDCAEB33C}" presName="childNode" presStyleLbl="node1" presStyleIdx="2" presStyleCnt="4">
        <dgm:presLayoutVars>
          <dgm:bulletEnabled val="1"/>
        </dgm:presLayoutVars>
      </dgm:prSet>
      <dgm:spPr/>
    </dgm:pt>
    <dgm:pt modelId="{88C3B237-C8E7-4610-B258-91AE561043E3}" type="pres">
      <dgm:prSet presAssocID="{164127B3-0DD6-4CF0-8952-4A2CDCAEB33C}" presName="aSpace2" presStyleCnt="0"/>
      <dgm:spPr/>
    </dgm:pt>
    <dgm:pt modelId="{FB6D3369-F795-4784-B676-4689E8DA96C8}" type="pres">
      <dgm:prSet presAssocID="{3B68B40B-DB31-43AF-A2ED-717BFD462D10}" presName="childNode" presStyleLbl="node1" presStyleIdx="3" presStyleCnt="4">
        <dgm:presLayoutVars>
          <dgm:bulletEnabled val="1"/>
        </dgm:presLayoutVars>
      </dgm:prSet>
      <dgm:spPr/>
    </dgm:pt>
  </dgm:ptLst>
  <dgm:cxnLst>
    <dgm:cxn modelId="{4F697D08-5E69-4633-A741-39E4A6230F47}" type="presOf" srcId="{50D2F10F-B076-4241-9390-811312BB1963}" destId="{25CCDD0D-5A53-4E54-ADA6-B83EDD00B96C}" srcOrd="0" destOrd="0" presId="urn:microsoft.com/office/officeart/2005/8/layout/lProcess2"/>
    <dgm:cxn modelId="{559E910C-E9EE-4058-B3CE-3C1ACE5EF2C8}" srcId="{8F5EF585-78B4-49BF-ACA0-8BA7782D080D}" destId="{B7ADB6B4-120B-4438-A7AB-3FC23DF837CE}" srcOrd="1" destOrd="0" parTransId="{E13C3326-5AE0-4D59-8108-7956F59C2A53}" sibTransId="{57DC56CE-6126-4839-9674-B3F5F2BDB9A5}"/>
    <dgm:cxn modelId="{4A91650E-9056-4EF1-809E-1AE4737FD302}" srcId="{B0869EE4-E8BC-481E-A1CB-B629B65DA64C}" destId="{84455331-6C1C-4321-9462-69E8FA0CF715}" srcOrd="1" destOrd="0" parTransId="{938E7E09-8F88-44A3-B30B-9106E333DC27}" sibTransId="{BAE1BA2F-EB34-4383-830B-E5D91C37B9E5}"/>
    <dgm:cxn modelId="{0E40131C-CF25-4DEC-8619-2856268971E0}" type="presOf" srcId="{B7ADB6B4-120B-4438-A7AB-3FC23DF837CE}" destId="{6708081D-DDD1-4B18-AAD8-4EA38B04B7F4}" srcOrd="0" destOrd="0" presId="urn:microsoft.com/office/officeart/2005/8/layout/lProcess2"/>
    <dgm:cxn modelId="{43262A22-C256-4EAA-9B10-B1982DC01206}" type="presOf" srcId="{8F5EF585-78B4-49BF-ACA0-8BA7782D080D}" destId="{805E18A6-0087-47A6-8AB0-80EEE3B91F47}" srcOrd="0" destOrd="0" presId="urn:microsoft.com/office/officeart/2005/8/layout/lProcess2"/>
    <dgm:cxn modelId="{45D0A661-485B-41E4-AEFD-8FE57F43AECC}" srcId="{B0869EE4-E8BC-481E-A1CB-B629B65DA64C}" destId="{50D2F10F-B076-4241-9390-811312BB1963}" srcOrd="0" destOrd="0" parTransId="{1846E844-EACC-41F2-93C5-44F2FC8A72E3}" sibTransId="{8DE3F861-51BA-4CC6-B289-A4D5BF9314C5}"/>
    <dgm:cxn modelId="{53954D49-645E-4C5B-982D-B9A0FCA580D8}" type="presOf" srcId="{3B68B40B-DB31-43AF-A2ED-717BFD462D10}" destId="{FB6D3369-F795-4784-B676-4689E8DA96C8}" srcOrd="0" destOrd="0" presId="urn:microsoft.com/office/officeart/2005/8/layout/lProcess2"/>
    <dgm:cxn modelId="{8C35D84C-D0F5-4D2A-BEE4-99DD3E4B81BE}" type="presOf" srcId="{164127B3-0DD6-4CF0-8952-4A2CDCAEB33C}" destId="{CF008909-16F8-49BC-8679-661906460ADB}" srcOrd="0" destOrd="0" presId="urn:microsoft.com/office/officeart/2005/8/layout/lProcess2"/>
    <dgm:cxn modelId="{81166E4E-004B-4689-9D54-64428DCBAF7D}" srcId="{8F5EF585-78B4-49BF-ACA0-8BA7782D080D}" destId="{B0869EE4-E8BC-481E-A1CB-B629B65DA64C}" srcOrd="0" destOrd="0" parTransId="{235CF497-C7D5-45A5-B99B-DBAB745B042C}" sibTransId="{4BAF27F8-A395-4EA8-93A7-7F7C4D9DF317}"/>
    <dgm:cxn modelId="{7C47697F-E224-4376-8606-B82B210C8955}" srcId="{B7ADB6B4-120B-4438-A7AB-3FC23DF837CE}" destId="{164127B3-0DD6-4CF0-8952-4A2CDCAEB33C}" srcOrd="0" destOrd="0" parTransId="{9ADCACB7-40B8-4B6E-898B-788E93E61AC3}" sibTransId="{1ED285C4-66A1-47B1-B950-F4CA75DA0987}"/>
    <dgm:cxn modelId="{36517B80-FB9C-4D46-AA6C-C082F9C65013}" type="presOf" srcId="{B7ADB6B4-120B-4438-A7AB-3FC23DF837CE}" destId="{63D9FDC1-698F-4AF0-887E-A426A2F65767}" srcOrd="1" destOrd="0" presId="urn:microsoft.com/office/officeart/2005/8/layout/lProcess2"/>
    <dgm:cxn modelId="{C9365C83-87D5-42ED-80C0-DB02BA71CA48}" type="presOf" srcId="{84455331-6C1C-4321-9462-69E8FA0CF715}" destId="{1B8EE557-E3D4-4A02-81C5-07AEA7F422CE}" srcOrd="0" destOrd="0" presId="urn:microsoft.com/office/officeart/2005/8/layout/lProcess2"/>
    <dgm:cxn modelId="{34D48C9F-65CF-4DAF-842D-0E6FFC51D7B8}" type="presOf" srcId="{B0869EE4-E8BC-481E-A1CB-B629B65DA64C}" destId="{62EC0545-5E48-4F84-B9ED-8BC9B7ACCF64}" srcOrd="1" destOrd="0" presId="urn:microsoft.com/office/officeart/2005/8/layout/lProcess2"/>
    <dgm:cxn modelId="{E979C8CB-EBD9-452D-A089-931AB2C6F4E7}" type="presOf" srcId="{B0869EE4-E8BC-481E-A1CB-B629B65DA64C}" destId="{42F35837-D779-41DE-AA97-05F2DA562956}" srcOrd="0" destOrd="0" presId="urn:microsoft.com/office/officeart/2005/8/layout/lProcess2"/>
    <dgm:cxn modelId="{FE5E87EA-244A-43A0-9C9D-BBF25036DFBD}" srcId="{B7ADB6B4-120B-4438-A7AB-3FC23DF837CE}" destId="{3B68B40B-DB31-43AF-A2ED-717BFD462D10}" srcOrd="1" destOrd="0" parTransId="{FDAE5BFB-6369-48DF-A865-CA672AEC0682}" sibTransId="{3CE5F1F0-07B9-4EC1-B085-3BB10BDE7F07}"/>
    <dgm:cxn modelId="{BB97D29D-8ED4-4DC2-8DBA-52A94707DCCD}" type="presParOf" srcId="{805E18A6-0087-47A6-8AB0-80EEE3B91F47}" destId="{734D1999-13AB-41A7-BE08-C1A16E1194D5}" srcOrd="0" destOrd="0" presId="urn:microsoft.com/office/officeart/2005/8/layout/lProcess2"/>
    <dgm:cxn modelId="{7F64F7E9-35B1-4DB2-A7E0-BD6C4BBF27BF}" type="presParOf" srcId="{734D1999-13AB-41A7-BE08-C1A16E1194D5}" destId="{42F35837-D779-41DE-AA97-05F2DA562956}" srcOrd="0" destOrd="0" presId="urn:microsoft.com/office/officeart/2005/8/layout/lProcess2"/>
    <dgm:cxn modelId="{7C8A84B7-1F4D-4E73-834E-045A9373C34A}" type="presParOf" srcId="{734D1999-13AB-41A7-BE08-C1A16E1194D5}" destId="{62EC0545-5E48-4F84-B9ED-8BC9B7ACCF64}" srcOrd="1" destOrd="0" presId="urn:microsoft.com/office/officeart/2005/8/layout/lProcess2"/>
    <dgm:cxn modelId="{95590D4D-6852-4923-86F7-80B84E8126CE}" type="presParOf" srcId="{734D1999-13AB-41A7-BE08-C1A16E1194D5}" destId="{40FBBA90-72FE-4121-953F-A440EF9A70AE}" srcOrd="2" destOrd="0" presId="urn:microsoft.com/office/officeart/2005/8/layout/lProcess2"/>
    <dgm:cxn modelId="{A205C3EB-E0F7-4FEB-9D53-BCA0135C6BD7}" type="presParOf" srcId="{40FBBA90-72FE-4121-953F-A440EF9A70AE}" destId="{1B0276D6-B9D8-43DF-BAA8-05BB561A0A92}" srcOrd="0" destOrd="0" presId="urn:microsoft.com/office/officeart/2005/8/layout/lProcess2"/>
    <dgm:cxn modelId="{3FDED14C-2898-47D2-AEED-BDAC97C0B591}" type="presParOf" srcId="{1B0276D6-B9D8-43DF-BAA8-05BB561A0A92}" destId="{25CCDD0D-5A53-4E54-ADA6-B83EDD00B96C}" srcOrd="0" destOrd="0" presId="urn:microsoft.com/office/officeart/2005/8/layout/lProcess2"/>
    <dgm:cxn modelId="{5E42FC46-1A57-4F81-B067-A7778C2E55AB}" type="presParOf" srcId="{1B0276D6-B9D8-43DF-BAA8-05BB561A0A92}" destId="{B546B9A6-20E9-4711-B787-72F97217B8B7}" srcOrd="1" destOrd="0" presId="urn:microsoft.com/office/officeart/2005/8/layout/lProcess2"/>
    <dgm:cxn modelId="{1A11DE5F-3B35-4BE8-8663-651FF74E8504}" type="presParOf" srcId="{1B0276D6-B9D8-43DF-BAA8-05BB561A0A92}" destId="{1B8EE557-E3D4-4A02-81C5-07AEA7F422CE}" srcOrd="2" destOrd="0" presId="urn:microsoft.com/office/officeart/2005/8/layout/lProcess2"/>
    <dgm:cxn modelId="{4DBD119F-A2BB-45E0-AB65-FC346D79F521}" type="presParOf" srcId="{805E18A6-0087-47A6-8AB0-80EEE3B91F47}" destId="{AEEED474-2908-4368-AA99-49A920B9169F}" srcOrd="1" destOrd="0" presId="urn:microsoft.com/office/officeart/2005/8/layout/lProcess2"/>
    <dgm:cxn modelId="{671FB917-7642-4749-B0D0-75C313487DD1}" type="presParOf" srcId="{805E18A6-0087-47A6-8AB0-80EEE3B91F47}" destId="{0DE25C40-AB29-4739-81CB-AD678C8CB0A9}" srcOrd="2" destOrd="0" presId="urn:microsoft.com/office/officeart/2005/8/layout/lProcess2"/>
    <dgm:cxn modelId="{2A54919B-9036-4260-B08D-37853243B744}" type="presParOf" srcId="{0DE25C40-AB29-4739-81CB-AD678C8CB0A9}" destId="{6708081D-DDD1-4B18-AAD8-4EA38B04B7F4}" srcOrd="0" destOrd="0" presId="urn:microsoft.com/office/officeart/2005/8/layout/lProcess2"/>
    <dgm:cxn modelId="{25CAE133-9334-476A-92F5-22404275E201}" type="presParOf" srcId="{0DE25C40-AB29-4739-81CB-AD678C8CB0A9}" destId="{63D9FDC1-698F-4AF0-887E-A426A2F65767}" srcOrd="1" destOrd="0" presId="urn:microsoft.com/office/officeart/2005/8/layout/lProcess2"/>
    <dgm:cxn modelId="{0258FDF4-0690-4C54-BC74-85285C103651}" type="presParOf" srcId="{0DE25C40-AB29-4739-81CB-AD678C8CB0A9}" destId="{37D0DCE7-FCBB-4D3F-AF65-A455DE5594CF}" srcOrd="2" destOrd="0" presId="urn:microsoft.com/office/officeart/2005/8/layout/lProcess2"/>
    <dgm:cxn modelId="{1852DF28-F018-4B1D-86C7-ADD6B2471119}" type="presParOf" srcId="{37D0DCE7-FCBB-4D3F-AF65-A455DE5594CF}" destId="{3FC028D6-877D-4874-9398-CF3374887092}" srcOrd="0" destOrd="0" presId="urn:microsoft.com/office/officeart/2005/8/layout/lProcess2"/>
    <dgm:cxn modelId="{91C027AE-2CB4-42F1-B5B2-105CEC791129}" type="presParOf" srcId="{3FC028D6-877D-4874-9398-CF3374887092}" destId="{CF008909-16F8-49BC-8679-661906460ADB}" srcOrd="0" destOrd="0" presId="urn:microsoft.com/office/officeart/2005/8/layout/lProcess2"/>
    <dgm:cxn modelId="{42906AB1-A54A-4879-9D80-10AF1ECE85E1}" type="presParOf" srcId="{3FC028D6-877D-4874-9398-CF3374887092}" destId="{88C3B237-C8E7-4610-B258-91AE561043E3}" srcOrd="1" destOrd="0" presId="urn:microsoft.com/office/officeart/2005/8/layout/lProcess2"/>
    <dgm:cxn modelId="{748DF600-C7BE-4BF9-A5EF-3514CADB1A9C}" type="presParOf" srcId="{3FC028D6-877D-4874-9398-CF3374887092}" destId="{FB6D3369-F795-4784-B676-4689E8DA96C8}" srcOrd="2" destOrd="0" presId="urn:microsoft.com/office/officeart/2005/8/layout/l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9340BB-59F7-4D8C-9A84-0BBC2DB7164E}" type="doc">
      <dgm:prSet loTypeId="urn:microsoft.com/office/officeart/2005/8/layout/cycle8" loCatId="cycle" qsTypeId="urn:microsoft.com/office/officeart/2005/8/quickstyle/simple4" qsCatId="simple" csTypeId="urn:microsoft.com/office/officeart/2005/8/colors/accent6_3" csCatId="accent6" phldr="1"/>
      <dgm:spPr/>
      <dgm:t>
        <a:bodyPr/>
        <a:lstStyle/>
        <a:p>
          <a:endParaRPr lang="en-US"/>
        </a:p>
      </dgm:t>
    </dgm:pt>
    <dgm:pt modelId="{B69839CA-0DA5-463B-9248-454DE5FA3BF0}">
      <dgm:prSet phldrT="[Text]"/>
      <dgm:spPr/>
      <dgm:t>
        <a:bodyPr/>
        <a:lstStyle/>
        <a:p>
          <a:r>
            <a:rPr lang="en-US" dirty="0"/>
            <a:t>Sales &amp; Marketing 20%</a:t>
          </a:r>
        </a:p>
      </dgm:t>
    </dgm:pt>
    <dgm:pt modelId="{CFEF1417-CB8F-4EBE-B2F3-E757AFF41884}" type="parTrans" cxnId="{A7F0BC8D-2AD4-4875-8F05-52BCA0A164C5}">
      <dgm:prSet/>
      <dgm:spPr/>
      <dgm:t>
        <a:bodyPr/>
        <a:lstStyle/>
        <a:p>
          <a:endParaRPr lang="en-US"/>
        </a:p>
      </dgm:t>
    </dgm:pt>
    <dgm:pt modelId="{BD91AB7B-051B-40BF-BF6D-7DA4142330E1}" type="sibTrans" cxnId="{A7F0BC8D-2AD4-4875-8F05-52BCA0A164C5}">
      <dgm:prSet/>
      <dgm:spPr/>
      <dgm:t>
        <a:bodyPr/>
        <a:lstStyle/>
        <a:p>
          <a:endParaRPr lang="en-US"/>
        </a:p>
      </dgm:t>
    </dgm:pt>
    <dgm:pt modelId="{111BD296-C080-48B6-B810-92CA28FC95A4}">
      <dgm:prSet phldrT="[Text]"/>
      <dgm:spPr/>
      <dgm:t>
        <a:bodyPr/>
        <a:lstStyle/>
        <a:p>
          <a:r>
            <a:rPr lang="en-US" dirty="0"/>
            <a:t>Technology 35%</a:t>
          </a:r>
        </a:p>
      </dgm:t>
    </dgm:pt>
    <dgm:pt modelId="{3A344689-5294-44C0-9FAA-CF0403E27651}" type="parTrans" cxnId="{66E58D5C-CE48-4F71-B928-A64B93718DED}">
      <dgm:prSet/>
      <dgm:spPr/>
      <dgm:t>
        <a:bodyPr/>
        <a:lstStyle/>
        <a:p>
          <a:endParaRPr lang="en-US"/>
        </a:p>
      </dgm:t>
    </dgm:pt>
    <dgm:pt modelId="{73214180-BFBC-4C82-88F1-8BC46E44AFF0}" type="sibTrans" cxnId="{66E58D5C-CE48-4F71-B928-A64B93718DED}">
      <dgm:prSet/>
      <dgm:spPr/>
      <dgm:t>
        <a:bodyPr/>
        <a:lstStyle/>
        <a:p>
          <a:endParaRPr lang="en-US"/>
        </a:p>
      </dgm:t>
    </dgm:pt>
    <dgm:pt modelId="{8035E7CF-ADC1-46F0-9BDB-D84E1FC58EE3}">
      <dgm:prSet phldrT="[Text]"/>
      <dgm:spPr/>
      <dgm:t>
        <a:bodyPr/>
        <a:lstStyle/>
        <a:p>
          <a:r>
            <a:rPr lang="en-US" dirty="0"/>
            <a:t>Operational cost 35%</a:t>
          </a:r>
        </a:p>
      </dgm:t>
    </dgm:pt>
    <dgm:pt modelId="{A618C4DE-0CFF-4314-8106-6E952CF89B72}" type="parTrans" cxnId="{76EF233A-D404-4E6C-866E-B5B26416FBC2}">
      <dgm:prSet/>
      <dgm:spPr/>
      <dgm:t>
        <a:bodyPr/>
        <a:lstStyle/>
        <a:p>
          <a:endParaRPr lang="en-US"/>
        </a:p>
      </dgm:t>
    </dgm:pt>
    <dgm:pt modelId="{4728152B-CD5A-49F2-AEAC-19257F8DBDF9}" type="sibTrans" cxnId="{76EF233A-D404-4E6C-866E-B5B26416FBC2}">
      <dgm:prSet/>
      <dgm:spPr/>
      <dgm:t>
        <a:bodyPr/>
        <a:lstStyle/>
        <a:p>
          <a:endParaRPr lang="en-US"/>
        </a:p>
      </dgm:t>
    </dgm:pt>
    <dgm:pt modelId="{9755F890-1E39-4921-8F88-1E9B2F9BC47A}">
      <dgm:prSet phldrT="[Text]"/>
      <dgm:spPr/>
      <dgm:t>
        <a:bodyPr/>
        <a:lstStyle/>
        <a:p>
          <a:r>
            <a:rPr lang="en-US" dirty="0"/>
            <a:t>Scaleup other 10%</a:t>
          </a:r>
        </a:p>
      </dgm:t>
    </dgm:pt>
    <dgm:pt modelId="{F5BA31E1-4DFB-4A63-82AC-AD020C25F0E5}" type="parTrans" cxnId="{62FC311E-B4BC-4CF9-9D17-FCAB75225F39}">
      <dgm:prSet/>
      <dgm:spPr/>
      <dgm:t>
        <a:bodyPr/>
        <a:lstStyle/>
        <a:p>
          <a:endParaRPr lang="en-US"/>
        </a:p>
      </dgm:t>
    </dgm:pt>
    <dgm:pt modelId="{19F1A3C8-2248-4D1F-AC4D-4FF9198033C3}" type="sibTrans" cxnId="{62FC311E-B4BC-4CF9-9D17-FCAB75225F39}">
      <dgm:prSet/>
      <dgm:spPr/>
      <dgm:t>
        <a:bodyPr/>
        <a:lstStyle/>
        <a:p>
          <a:endParaRPr lang="en-US"/>
        </a:p>
      </dgm:t>
    </dgm:pt>
    <dgm:pt modelId="{3FD180BA-B33C-445F-8AB5-07EFFAA7F6C4}" type="pres">
      <dgm:prSet presAssocID="{B79340BB-59F7-4D8C-9A84-0BBC2DB7164E}" presName="compositeShape" presStyleCnt="0">
        <dgm:presLayoutVars>
          <dgm:chMax val="7"/>
          <dgm:dir/>
          <dgm:resizeHandles val="exact"/>
        </dgm:presLayoutVars>
      </dgm:prSet>
      <dgm:spPr/>
    </dgm:pt>
    <dgm:pt modelId="{64E96754-F123-4F98-8BA0-C3DF4E2987E4}" type="pres">
      <dgm:prSet presAssocID="{B79340BB-59F7-4D8C-9A84-0BBC2DB7164E}" presName="wedge1" presStyleLbl="node1" presStyleIdx="0" presStyleCnt="4" custScaleX="104562" custScaleY="101007"/>
      <dgm:spPr/>
    </dgm:pt>
    <dgm:pt modelId="{3141F12C-6DAD-4FD1-8CA2-1F7ABA64F879}" type="pres">
      <dgm:prSet presAssocID="{B79340BB-59F7-4D8C-9A84-0BBC2DB7164E}" presName="dummy1a" presStyleCnt="0"/>
      <dgm:spPr/>
    </dgm:pt>
    <dgm:pt modelId="{953AB1EC-CD41-4BCA-9B33-E4E9B4E2BB1B}" type="pres">
      <dgm:prSet presAssocID="{B79340BB-59F7-4D8C-9A84-0BBC2DB7164E}" presName="dummy1b" presStyleCnt="0"/>
      <dgm:spPr/>
    </dgm:pt>
    <dgm:pt modelId="{0B14117B-EB2D-4742-9E65-F73FF1F27733}" type="pres">
      <dgm:prSet presAssocID="{B79340BB-59F7-4D8C-9A84-0BBC2DB7164E}" presName="wedge1Tx" presStyleLbl="node1" presStyleIdx="0" presStyleCnt="4">
        <dgm:presLayoutVars>
          <dgm:chMax val="0"/>
          <dgm:chPref val="0"/>
          <dgm:bulletEnabled val="1"/>
        </dgm:presLayoutVars>
      </dgm:prSet>
      <dgm:spPr/>
    </dgm:pt>
    <dgm:pt modelId="{41F00D7C-B703-4560-B972-B6B564B838D8}" type="pres">
      <dgm:prSet presAssocID="{B79340BB-59F7-4D8C-9A84-0BBC2DB7164E}" presName="wedge2" presStyleLbl="node1" presStyleIdx="1" presStyleCnt="4"/>
      <dgm:spPr/>
    </dgm:pt>
    <dgm:pt modelId="{0DB02502-A304-465D-AA16-25AADEFAEB3E}" type="pres">
      <dgm:prSet presAssocID="{B79340BB-59F7-4D8C-9A84-0BBC2DB7164E}" presName="dummy2a" presStyleCnt="0"/>
      <dgm:spPr/>
    </dgm:pt>
    <dgm:pt modelId="{DAD54979-DEF1-4EF6-A9E0-9CDB677FFDC5}" type="pres">
      <dgm:prSet presAssocID="{B79340BB-59F7-4D8C-9A84-0BBC2DB7164E}" presName="dummy2b" presStyleCnt="0"/>
      <dgm:spPr/>
    </dgm:pt>
    <dgm:pt modelId="{45B24FD1-2E26-4524-A61B-CB65E1A40BAD}" type="pres">
      <dgm:prSet presAssocID="{B79340BB-59F7-4D8C-9A84-0BBC2DB7164E}" presName="wedge2Tx" presStyleLbl="node1" presStyleIdx="1" presStyleCnt="4">
        <dgm:presLayoutVars>
          <dgm:chMax val="0"/>
          <dgm:chPref val="0"/>
          <dgm:bulletEnabled val="1"/>
        </dgm:presLayoutVars>
      </dgm:prSet>
      <dgm:spPr/>
    </dgm:pt>
    <dgm:pt modelId="{87199289-2CFC-4DCF-9A1B-4BB6CD140B83}" type="pres">
      <dgm:prSet presAssocID="{B79340BB-59F7-4D8C-9A84-0BBC2DB7164E}" presName="wedge3" presStyleLbl="node1" presStyleIdx="2" presStyleCnt="4"/>
      <dgm:spPr/>
    </dgm:pt>
    <dgm:pt modelId="{0481CF48-4A96-4688-A99B-E159AC327290}" type="pres">
      <dgm:prSet presAssocID="{B79340BB-59F7-4D8C-9A84-0BBC2DB7164E}" presName="dummy3a" presStyleCnt="0"/>
      <dgm:spPr/>
    </dgm:pt>
    <dgm:pt modelId="{9B6A3474-CC5F-4619-BDA1-DE839EB6F1BE}" type="pres">
      <dgm:prSet presAssocID="{B79340BB-59F7-4D8C-9A84-0BBC2DB7164E}" presName="dummy3b" presStyleCnt="0"/>
      <dgm:spPr/>
    </dgm:pt>
    <dgm:pt modelId="{024C9303-5859-45AB-9637-24693E527EC0}" type="pres">
      <dgm:prSet presAssocID="{B79340BB-59F7-4D8C-9A84-0BBC2DB7164E}" presName="wedge3Tx" presStyleLbl="node1" presStyleIdx="2" presStyleCnt="4">
        <dgm:presLayoutVars>
          <dgm:chMax val="0"/>
          <dgm:chPref val="0"/>
          <dgm:bulletEnabled val="1"/>
        </dgm:presLayoutVars>
      </dgm:prSet>
      <dgm:spPr/>
    </dgm:pt>
    <dgm:pt modelId="{00C1CAE1-3461-46BC-AD91-BC1935C075DC}" type="pres">
      <dgm:prSet presAssocID="{B79340BB-59F7-4D8C-9A84-0BBC2DB7164E}" presName="wedge4" presStyleLbl="node1" presStyleIdx="3" presStyleCnt="4"/>
      <dgm:spPr/>
    </dgm:pt>
    <dgm:pt modelId="{337A3EE7-D654-4D10-BB5B-91A84443000A}" type="pres">
      <dgm:prSet presAssocID="{B79340BB-59F7-4D8C-9A84-0BBC2DB7164E}" presName="dummy4a" presStyleCnt="0"/>
      <dgm:spPr/>
    </dgm:pt>
    <dgm:pt modelId="{B07A9A94-EA73-463C-BAF6-EBBCCBF32885}" type="pres">
      <dgm:prSet presAssocID="{B79340BB-59F7-4D8C-9A84-0BBC2DB7164E}" presName="dummy4b" presStyleCnt="0"/>
      <dgm:spPr/>
    </dgm:pt>
    <dgm:pt modelId="{C2781FF1-824D-4DBE-97F0-EB2BF7F8A79B}" type="pres">
      <dgm:prSet presAssocID="{B79340BB-59F7-4D8C-9A84-0BBC2DB7164E}" presName="wedge4Tx" presStyleLbl="node1" presStyleIdx="3" presStyleCnt="4">
        <dgm:presLayoutVars>
          <dgm:chMax val="0"/>
          <dgm:chPref val="0"/>
          <dgm:bulletEnabled val="1"/>
        </dgm:presLayoutVars>
      </dgm:prSet>
      <dgm:spPr/>
    </dgm:pt>
    <dgm:pt modelId="{A484C43E-23E7-44E3-9CAC-66FD8EE39A41}" type="pres">
      <dgm:prSet presAssocID="{BD91AB7B-051B-40BF-BF6D-7DA4142330E1}" presName="arrowWedge1" presStyleLbl="fgSibTrans2D1" presStyleIdx="0" presStyleCnt="4"/>
      <dgm:spPr/>
    </dgm:pt>
    <dgm:pt modelId="{62615D5E-C340-4929-B875-32F0C4712FC1}" type="pres">
      <dgm:prSet presAssocID="{73214180-BFBC-4C82-88F1-8BC46E44AFF0}" presName="arrowWedge2" presStyleLbl="fgSibTrans2D1" presStyleIdx="1" presStyleCnt="4"/>
      <dgm:spPr/>
    </dgm:pt>
    <dgm:pt modelId="{6E35427C-3C73-45EC-B114-94F97547F38E}" type="pres">
      <dgm:prSet presAssocID="{4728152B-CD5A-49F2-AEAC-19257F8DBDF9}" presName="arrowWedge3" presStyleLbl="fgSibTrans2D1" presStyleIdx="2" presStyleCnt="4"/>
      <dgm:spPr/>
    </dgm:pt>
    <dgm:pt modelId="{A01CE6D5-9357-4F41-A6D2-7EAB13835D8A}" type="pres">
      <dgm:prSet presAssocID="{19F1A3C8-2248-4D1F-AC4D-4FF9198033C3}" presName="arrowWedge4" presStyleLbl="fgSibTrans2D1" presStyleIdx="3" presStyleCnt="4"/>
      <dgm:spPr/>
    </dgm:pt>
  </dgm:ptLst>
  <dgm:cxnLst>
    <dgm:cxn modelId="{62FC311E-B4BC-4CF9-9D17-FCAB75225F39}" srcId="{B79340BB-59F7-4D8C-9A84-0BBC2DB7164E}" destId="{9755F890-1E39-4921-8F88-1E9B2F9BC47A}" srcOrd="3" destOrd="0" parTransId="{F5BA31E1-4DFB-4A63-82AC-AD020C25F0E5}" sibTransId="{19F1A3C8-2248-4D1F-AC4D-4FF9198033C3}"/>
    <dgm:cxn modelId="{766E8321-FDC4-41AC-A36A-5042A8C4FD21}" type="presOf" srcId="{8035E7CF-ADC1-46F0-9BDB-D84E1FC58EE3}" destId="{024C9303-5859-45AB-9637-24693E527EC0}" srcOrd="1" destOrd="0" presId="urn:microsoft.com/office/officeart/2005/8/layout/cycle8"/>
    <dgm:cxn modelId="{0FBC1029-53C8-4ADE-A1C9-8146CBAD512A}" type="presOf" srcId="{B69839CA-0DA5-463B-9248-454DE5FA3BF0}" destId="{64E96754-F123-4F98-8BA0-C3DF4E2987E4}" srcOrd="0" destOrd="0" presId="urn:microsoft.com/office/officeart/2005/8/layout/cycle8"/>
    <dgm:cxn modelId="{733C8C32-9217-430A-A799-16EE6F0AA5BA}" type="presOf" srcId="{B79340BB-59F7-4D8C-9A84-0BBC2DB7164E}" destId="{3FD180BA-B33C-445F-8AB5-07EFFAA7F6C4}" srcOrd="0" destOrd="0" presId="urn:microsoft.com/office/officeart/2005/8/layout/cycle8"/>
    <dgm:cxn modelId="{76EF233A-D404-4E6C-866E-B5B26416FBC2}" srcId="{B79340BB-59F7-4D8C-9A84-0BBC2DB7164E}" destId="{8035E7CF-ADC1-46F0-9BDB-D84E1FC58EE3}" srcOrd="2" destOrd="0" parTransId="{A618C4DE-0CFF-4314-8106-6E952CF89B72}" sibTransId="{4728152B-CD5A-49F2-AEAC-19257F8DBDF9}"/>
    <dgm:cxn modelId="{66E58D5C-CE48-4F71-B928-A64B93718DED}" srcId="{B79340BB-59F7-4D8C-9A84-0BBC2DB7164E}" destId="{111BD296-C080-48B6-B810-92CA28FC95A4}" srcOrd="1" destOrd="0" parTransId="{3A344689-5294-44C0-9FAA-CF0403E27651}" sibTransId="{73214180-BFBC-4C82-88F1-8BC46E44AFF0}"/>
    <dgm:cxn modelId="{A7F0BC8D-2AD4-4875-8F05-52BCA0A164C5}" srcId="{B79340BB-59F7-4D8C-9A84-0BBC2DB7164E}" destId="{B69839CA-0DA5-463B-9248-454DE5FA3BF0}" srcOrd="0" destOrd="0" parTransId="{CFEF1417-CB8F-4EBE-B2F3-E757AFF41884}" sibTransId="{BD91AB7B-051B-40BF-BF6D-7DA4142330E1}"/>
    <dgm:cxn modelId="{973E8194-104E-4BF6-9C47-1DACE8BAC279}" type="presOf" srcId="{9755F890-1E39-4921-8F88-1E9B2F9BC47A}" destId="{C2781FF1-824D-4DBE-97F0-EB2BF7F8A79B}" srcOrd="1" destOrd="0" presId="urn:microsoft.com/office/officeart/2005/8/layout/cycle8"/>
    <dgm:cxn modelId="{5B45DFA1-F58D-4302-8D27-C2DCF6BC98D0}" type="presOf" srcId="{B69839CA-0DA5-463B-9248-454DE5FA3BF0}" destId="{0B14117B-EB2D-4742-9E65-F73FF1F27733}" srcOrd="1" destOrd="0" presId="urn:microsoft.com/office/officeart/2005/8/layout/cycle8"/>
    <dgm:cxn modelId="{A80B58B3-44E7-46DD-9366-05904124281C}" type="presOf" srcId="{111BD296-C080-48B6-B810-92CA28FC95A4}" destId="{41F00D7C-B703-4560-B972-B6B564B838D8}" srcOrd="0" destOrd="0" presId="urn:microsoft.com/office/officeart/2005/8/layout/cycle8"/>
    <dgm:cxn modelId="{418AFDBA-5833-40CB-9477-BC1AE01810E9}" type="presOf" srcId="{111BD296-C080-48B6-B810-92CA28FC95A4}" destId="{45B24FD1-2E26-4524-A61B-CB65E1A40BAD}" srcOrd="1" destOrd="0" presId="urn:microsoft.com/office/officeart/2005/8/layout/cycle8"/>
    <dgm:cxn modelId="{28179AEF-1A5D-4011-A51F-90A5590C2CCC}" type="presOf" srcId="{9755F890-1E39-4921-8F88-1E9B2F9BC47A}" destId="{00C1CAE1-3461-46BC-AD91-BC1935C075DC}" srcOrd="0" destOrd="0" presId="urn:microsoft.com/office/officeart/2005/8/layout/cycle8"/>
    <dgm:cxn modelId="{17AA4FFF-5337-45C1-B5C1-2F7AEC6CF135}" type="presOf" srcId="{8035E7CF-ADC1-46F0-9BDB-D84E1FC58EE3}" destId="{87199289-2CFC-4DCF-9A1B-4BB6CD140B83}" srcOrd="0" destOrd="0" presId="urn:microsoft.com/office/officeart/2005/8/layout/cycle8"/>
    <dgm:cxn modelId="{2A742E66-5C5F-4136-B118-073F8CBE01E4}" type="presParOf" srcId="{3FD180BA-B33C-445F-8AB5-07EFFAA7F6C4}" destId="{64E96754-F123-4F98-8BA0-C3DF4E2987E4}" srcOrd="0" destOrd="0" presId="urn:microsoft.com/office/officeart/2005/8/layout/cycle8"/>
    <dgm:cxn modelId="{0AD089BD-C967-4C62-990B-C911BBF051CD}" type="presParOf" srcId="{3FD180BA-B33C-445F-8AB5-07EFFAA7F6C4}" destId="{3141F12C-6DAD-4FD1-8CA2-1F7ABA64F879}" srcOrd="1" destOrd="0" presId="urn:microsoft.com/office/officeart/2005/8/layout/cycle8"/>
    <dgm:cxn modelId="{4653EBAA-D6C3-4761-9BDB-A3D94B5F7028}" type="presParOf" srcId="{3FD180BA-B33C-445F-8AB5-07EFFAA7F6C4}" destId="{953AB1EC-CD41-4BCA-9B33-E4E9B4E2BB1B}" srcOrd="2" destOrd="0" presId="urn:microsoft.com/office/officeart/2005/8/layout/cycle8"/>
    <dgm:cxn modelId="{A4510988-D038-4E06-9C3B-C6812F37D2C8}" type="presParOf" srcId="{3FD180BA-B33C-445F-8AB5-07EFFAA7F6C4}" destId="{0B14117B-EB2D-4742-9E65-F73FF1F27733}" srcOrd="3" destOrd="0" presId="urn:microsoft.com/office/officeart/2005/8/layout/cycle8"/>
    <dgm:cxn modelId="{34F5AD58-36F0-4610-9384-6A3AD8AA4B79}" type="presParOf" srcId="{3FD180BA-B33C-445F-8AB5-07EFFAA7F6C4}" destId="{41F00D7C-B703-4560-B972-B6B564B838D8}" srcOrd="4" destOrd="0" presId="urn:microsoft.com/office/officeart/2005/8/layout/cycle8"/>
    <dgm:cxn modelId="{318F67D5-35B3-469F-B56E-0848F80C5E77}" type="presParOf" srcId="{3FD180BA-B33C-445F-8AB5-07EFFAA7F6C4}" destId="{0DB02502-A304-465D-AA16-25AADEFAEB3E}" srcOrd="5" destOrd="0" presId="urn:microsoft.com/office/officeart/2005/8/layout/cycle8"/>
    <dgm:cxn modelId="{4532E373-1851-491D-9288-3C1D361E0DF7}" type="presParOf" srcId="{3FD180BA-B33C-445F-8AB5-07EFFAA7F6C4}" destId="{DAD54979-DEF1-4EF6-A9E0-9CDB677FFDC5}" srcOrd="6" destOrd="0" presId="urn:microsoft.com/office/officeart/2005/8/layout/cycle8"/>
    <dgm:cxn modelId="{7A1DD1F0-3BE2-4987-BA1B-E3F421E74174}" type="presParOf" srcId="{3FD180BA-B33C-445F-8AB5-07EFFAA7F6C4}" destId="{45B24FD1-2E26-4524-A61B-CB65E1A40BAD}" srcOrd="7" destOrd="0" presId="urn:microsoft.com/office/officeart/2005/8/layout/cycle8"/>
    <dgm:cxn modelId="{082406F5-EC40-49A4-B32A-B63F8D7F6380}" type="presParOf" srcId="{3FD180BA-B33C-445F-8AB5-07EFFAA7F6C4}" destId="{87199289-2CFC-4DCF-9A1B-4BB6CD140B83}" srcOrd="8" destOrd="0" presId="urn:microsoft.com/office/officeart/2005/8/layout/cycle8"/>
    <dgm:cxn modelId="{4D0A79B0-3C8F-4DF9-AD9D-7B763D4F2DC4}" type="presParOf" srcId="{3FD180BA-B33C-445F-8AB5-07EFFAA7F6C4}" destId="{0481CF48-4A96-4688-A99B-E159AC327290}" srcOrd="9" destOrd="0" presId="urn:microsoft.com/office/officeart/2005/8/layout/cycle8"/>
    <dgm:cxn modelId="{2ED1D5B8-60DC-4DBB-A9E7-347D74A8163F}" type="presParOf" srcId="{3FD180BA-B33C-445F-8AB5-07EFFAA7F6C4}" destId="{9B6A3474-CC5F-4619-BDA1-DE839EB6F1BE}" srcOrd="10" destOrd="0" presId="urn:microsoft.com/office/officeart/2005/8/layout/cycle8"/>
    <dgm:cxn modelId="{F6B08112-E713-4EB5-A21E-FEDB73019571}" type="presParOf" srcId="{3FD180BA-B33C-445F-8AB5-07EFFAA7F6C4}" destId="{024C9303-5859-45AB-9637-24693E527EC0}" srcOrd="11" destOrd="0" presId="urn:microsoft.com/office/officeart/2005/8/layout/cycle8"/>
    <dgm:cxn modelId="{77CD29DA-2490-4EAB-B3B4-53CDD6BAE2FA}" type="presParOf" srcId="{3FD180BA-B33C-445F-8AB5-07EFFAA7F6C4}" destId="{00C1CAE1-3461-46BC-AD91-BC1935C075DC}" srcOrd="12" destOrd="0" presId="urn:microsoft.com/office/officeart/2005/8/layout/cycle8"/>
    <dgm:cxn modelId="{26243788-A1DE-45C9-AC11-D70F2ACB6728}" type="presParOf" srcId="{3FD180BA-B33C-445F-8AB5-07EFFAA7F6C4}" destId="{337A3EE7-D654-4D10-BB5B-91A84443000A}" srcOrd="13" destOrd="0" presId="urn:microsoft.com/office/officeart/2005/8/layout/cycle8"/>
    <dgm:cxn modelId="{1EB32DB5-DD96-4C3E-8F8F-2408FB21EB2C}" type="presParOf" srcId="{3FD180BA-B33C-445F-8AB5-07EFFAA7F6C4}" destId="{B07A9A94-EA73-463C-BAF6-EBBCCBF32885}" srcOrd="14" destOrd="0" presId="urn:microsoft.com/office/officeart/2005/8/layout/cycle8"/>
    <dgm:cxn modelId="{2E728473-77C0-4D59-98CC-E91BAB4B850B}" type="presParOf" srcId="{3FD180BA-B33C-445F-8AB5-07EFFAA7F6C4}" destId="{C2781FF1-824D-4DBE-97F0-EB2BF7F8A79B}" srcOrd="15" destOrd="0" presId="urn:microsoft.com/office/officeart/2005/8/layout/cycle8"/>
    <dgm:cxn modelId="{09B7EFFA-3625-4783-8C7B-C823ADF2BAF8}" type="presParOf" srcId="{3FD180BA-B33C-445F-8AB5-07EFFAA7F6C4}" destId="{A484C43E-23E7-44E3-9CAC-66FD8EE39A41}" srcOrd="16" destOrd="0" presId="urn:microsoft.com/office/officeart/2005/8/layout/cycle8"/>
    <dgm:cxn modelId="{2E6DF24A-6BF8-4203-9756-7CBE6855336D}" type="presParOf" srcId="{3FD180BA-B33C-445F-8AB5-07EFFAA7F6C4}" destId="{62615D5E-C340-4929-B875-32F0C4712FC1}" srcOrd="17" destOrd="0" presId="urn:microsoft.com/office/officeart/2005/8/layout/cycle8"/>
    <dgm:cxn modelId="{27CB929D-4E0C-4B8F-B31A-4FD50003D86B}" type="presParOf" srcId="{3FD180BA-B33C-445F-8AB5-07EFFAA7F6C4}" destId="{6E35427C-3C73-45EC-B114-94F97547F38E}" srcOrd="18" destOrd="0" presId="urn:microsoft.com/office/officeart/2005/8/layout/cycle8"/>
    <dgm:cxn modelId="{9CC7C6E4-F6A3-4A76-916E-43737D101D5B}" type="presParOf" srcId="{3FD180BA-B33C-445F-8AB5-07EFFAA7F6C4}" destId="{A01CE6D5-9357-4F41-A6D2-7EAB13835D8A}" srcOrd="19" destOrd="0" presId="urn:microsoft.com/office/officeart/2005/8/layout/cycle8"/>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B408AD-1B86-47B3-AB4B-CDCE61E2F12B}" type="doc">
      <dgm:prSet loTypeId="urn:microsoft.com/office/officeart/2005/8/layout/bList2" loCatId="list" qsTypeId="urn:microsoft.com/office/officeart/2005/8/quickstyle/simple1" qsCatId="simple" csTypeId="urn:microsoft.com/office/officeart/2005/8/colors/accent6_1" csCatId="accent6" phldr="1"/>
      <dgm:spPr/>
    </dgm:pt>
    <dgm:pt modelId="{9A03A152-7C04-46D0-B0C1-A008C1DF676E}">
      <dgm:prSet phldrT="[Text]"/>
      <dgm:spPr/>
      <dgm:t>
        <a:bodyPr/>
        <a:lstStyle/>
        <a:p>
          <a:r>
            <a:rPr lang="en-US" dirty="0"/>
            <a:t>Manish Sharma</a:t>
          </a:r>
        </a:p>
      </dgm:t>
    </dgm:pt>
    <dgm:pt modelId="{B5586469-B3B1-42F7-9636-5E9076AAEE31}" type="parTrans" cxnId="{849CFCCE-EA46-42E1-914F-A506AD18BAC5}">
      <dgm:prSet/>
      <dgm:spPr/>
      <dgm:t>
        <a:bodyPr/>
        <a:lstStyle/>
        <a:p>
          <a:endParaRPr lang="en-US"/>
        </a:p>
      </dgm:t>
    </dgm:pt>
    <dgm:pt modelId="{013919EC-2583-4536-8954-41DFE447BD89}" type="sibTrans" cxnId="{849CFCCE-EA46-42E1-914F-A506AD18BAC5}">
      <dgm:prSet/>
      <dgm:spPr/>
      <dgm:t>
        <a:bodyPr/>
        <a:lstStyle/>
        <a:p>
          <a:endParaRPr lang="en-US"/>
        </a:p>
      </dgm:t>
    </dgm:pt>
    <dgm:pt modelId="{41A6C800-58C5-4A64-8EF0-E9CE8D014D31}">
      <dgm:prSet phldrT="[Text]"/>
      <dgm:spPr/>
      <dgm:t>
        <a:bodyPr/>
        <a:lstStyle/>
        <a:p>
          <a:r>
            <a:rPr lang="en-US" dirty="0"/>
            <a:t>Mangesh Sharma</a:t>
          </a:r>
        </a:p>
      </dgm:t>
    </dgm:pt>
    <dgm:pt modelId="{66A7DFBC-962B-4C01-95C5-BD4C491ADB41}" type="parTrans" cxnId="{73B0FBD3-0CBC-4CF7-9381-0214B78A35EA}">
      <dgm:prSet/>
      <dgm:spPr/>
      <dgm:t>
        <a:bodyPr/>
        <a:lstStyle/>
        <a:p>
          <a:endParaRPr lang="en-US"/>
        </a:p>
      </dgm:t>
    </dgm:pt>
    <dgm:pt modelId="{F065BD34-3702-4473-9F08-81924DA946C6}" type="sibTrans" cxnId="{73B0FBD3-0CBC-4CF7-9381-0214B78A35EA}">
      <dgm:prSet/>
      <dgm:spPr/>
      <dgm:t>
        <a:bodyPr/>
        <a:lstStyle/>
        <a:p>
          <a:endParaRPr lang="en-US"/>
        </a:p>
      </dgm:t>
    </dgm:pt>
    <dgm:pt modelId="{718E4B97-3E73-42D8-8B13-5761B87BD33A}">
      <dgm:prSet phldrT="[Text]"/>
      <dgm:spPr/>
      <dgm:t>
        <a:bodyPr/>
        <a:lstStyle/>
        <a:p>
          <a:r>
            <a:rPr lang="en-US" dirty="0"/>
            <a:t>Dr. PS </a:t>
          </a:r>
          <a:r>
            <a:rPr lang="en-US" dirty="0" err="1"/>
            <a:t>Bilga</a:t>
          </a:r>
          <a:endParaRPr lang="en-US" dirty="0"/>
        </a:p>
      </dgm:t>
    </dgm:pt>
    <dgm:pt modelId="{DE30326A-FD6A-4284-A58F-7CC078A80DDC}" type="parTrans" cxnId="{60B6DAA6-5FA4-454D-9ACF-22F647E75B8D}">
      <dgm:prSet/>
      <dgm:spPr/>
      <dgm:t>
        <a:bodyPr/>
        <a:lstStyle/>
        <a:p>
          <a:endParaRPr lang="en-US"/>
        </a:p>
      </dgm:t>
    </dgm:pt>
    <dgm:pt modelId="{72D389BA-2E53-4930-9421-FC729FE64796}" type="sibTrans" cxnId="{60B6DAA6-5FA4-454D-9ACF-22F647E75B8D}">
      <dgm:prSet/>
      <dgm:spPr/>
      <dgm:t>
        <a:bodyPr/>
        <a:lstStyle/>
        <a:p>
          <a:endParaRPr lang="en-US"/>
        </a:p>
      </dgm:t>
    </dgm:pt>
    <dgm:pt modelId="{56348A1F-188A-4674-81C9-6184042DABCC}">
      <dgm:prSet phldrT="[Text]"/>
      <dgm:spPr/>
      <dgm:t>
        <a:bodyPr/>
        <a:lstStyle/>
        <a:p>
          <a:r>
            <a:rPr lang="en-US" dirty="0"/>
            <a:t>Suraj Kumar</a:t>
          </a:r>
        </a:p>
      </dgm:t>
    </dgm:pt>
    <dgm:pt modelId="{83A3D68C-F5CC-49B1-A152-108F61644F14}" type="parTrans" cxnId="{05780A36-FEFB-41A2-BD08-60136A61AA89}">
      <dgm:prSet/>
      <dgm:spPr/>
      <dgm:t>
        <a:bodyPr/>
        <a:lstStyle/>
        <a:p>
          <a:endParaRPr lang="en-US"/>
        </a:p>
      </dgm:t>
    </dgm:pt>
    <dgm:pt modelId="{A670E753-D14B-4C12-AEDA-7B380869120C}" type="sibTrans" cxnId="{05780A36-FEFB-41A2-BD08-60136A61AA89}">
      <dgm:prSet/>
      <dgm:spPr/>
      <dgm:t>
        <a:bodyPr/>
        <a:lstStyle/>
        <a:p>
          <a:endParaRPr lang="en-US"/>
        </a:p>
      </dgm:t>
    </dgm:pt>
    <dgm:pt modelId="{B7E050A8-16C5-4CC1-8D16-553B2502C5EB}" type="pres">
      <dgm:prSet presAssocID="{A1B408AD-1B86-47B3-AB4B-CDCE61E2F12B}" presName="diagram" presStyleCnt="0">
        <dgm:presLayoutVars>
          <dgm:dir/>
          <dgm:animLvl val="lvl"/>
          <dgm:resizeHandles val="exact"/>
        </dgm:presLayoutVars>
      </dgm:prSet>
      <dgm:spPr/>
    </dgm:pt>
    <dgm:pt modelId="{92C005AD-270C-4C14-A06D-B481E2D9D24E}" type="pres">
      <dgm:prSet presAssocID="{9A03A152-7C04-46D0-B0C1-A008C1DF676E}" presName="compNode" presStyleCnt="0"/>
      <dgm:spPr/>
    </dgm:pt>
    <dgm:pt modelId="{118C66EB-07FA-4DAF-8484-51C8070697D5}" type="pres">
      <dgm:prSet presAssocID="{9A03A152-7C04-46D0-B0C1-A008C1DF676E}" presName="childRect" presStyleLbl="bgAcc1" presStyleIdx="0" presStyleCnt="4">
        <dgm:presLayoutVars>
          <dgm:bulletEnabled val="1"/>
        </dgm:presLayoutVars>
      </dgm:prSet>
      <dgm:spPr/>
    </dgm:pt>
    <dgm:pt modelId="{E74BEB67-5A21-46B8-992A-F2BB73A4BA95}" type="pres">
      <dgm:prSet presAssocID="{9A03A152-7C04-46D0-B0C1-A008C1DF676E}" presName="parentText" presStyleLbl="node1" presStyleIdx="0" presStyleCnt="0">
        <dgm:presLayoutVars>
          <dgm:chMax val="0"/>
          <dgm:bulletEnabled val="1"/>
        </dgm:presLayoutVars>
      </dgm:prSet>
      <dgm:spPr/>
    </dgm:pt>
    <dgm:pt modelId="{06B04CB8-94EB-48FF-AEAE-08F3E4BA6C01}" type="pres">
      <dgm:prSet presAssocID="{9A03A152-7C04-46D0-B0C1-A008C1DF676E}" presName="parentRect" presStyleLbl="alignNode1" presStyleIdx="0" presStyleCnt="4"/>
      <dgm:spPr/>
    </dgm:pt>
    <dgm:pt modelId="{E4CB40E1-26E7-4202-80FA-AAC2370FFB15}" type="pres">
      <dgm:prSet presAssocID="{9A03A152-7C04-46D0-B0C1-A008C1DF676E}"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D2DE5F6-5735-47FE-A145-5F16C0BC11A2}" type="pres">
      <dgm:prSet presAssocID="{013919EC-2583-4536-8954-41DFE447BD89}" presName="sibTrans" presStyleLbl="sibTrans2D1" presStyleIdx="0" presStyleCnt="0"/>
      <dgm:spPr/>
    </dgm:pt>
    <dgm:pt modelId="{260C804E-7613-41D9-ABB2-566ACFF873A0}" type="pres">
      <dgm:prSet presAssocID="{41A6C800-58C5-4A64-8EF0-E9CE8D014D31}" presName="compNode" presStyleCnt="0"/>
      <dgm:spPr/>
    </dgm:pt>
    <dgm:pt modelId="{484868D6-1F77-4255-A1A2-59400E6CD7B0}" type="pres">
      <dgm:prSet presAssocID="{41A6C800-58C5-4A64-8EF0-E9CE8D014D31}" presName="childRect" presStyleLbl="bgAcc1" presStyleIdx="1" presStyleCnt="4">
        <dgm:presLayoutVars>
          <dgm:bulletEnabled val="1"/>
        </dgm:presLayoutVars>
      </dgm:prSet>
      <dgm:spPr/>
    </dgm:pt>
    <dgm:pt modelId="{F2E5014B-4A48-4586-8F08-9538728DEE26}" type="pres">
      <dgm:prSet presAssocID="{41A6C800-58C5-4A64-8EF0-E9CE8D014D31}" presName="parentText" presStyleLbl="node1" presStyleIdx="0" presStyleCnt="0">
        <dgm:presLayoutVars>
          <dgm:chMax val="0"/>
          <dgm:bulletEnabled val="1"/>
        </dgm:presLayoutVars>
      </dgm:prSet>
      <dgm:spPr/>
    </dgm:pt>
    <dgm:pt modelId="{C3BB55E1-00B7-4B57-A699-3DDC5B3BCA4D}" type="pres">
      <dgm:prSet presAssocID="{41A6C800-58C5-4A64-8EF0-E9CE8D014D31}" presName="parentRect" presStyleLbl="alignNode1" presStyleIdx="1" presStyleCnt="4"/>
      <dgm:spPr/>
    </dgm:pt>
    <dgm:pt modelId="{14F35820-2A97-45D8-8592-FA516BC58990}" type="pres">
      <dgm:prSet presAssocID="{41A6C800-58C5-4A64-8EF0-E9CE8D014D31}" presName="adorn" presStyleLbl="fgAccFollow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7A1A2358-3112-45F6-8796-B281CDA5EAB6}" type="pres">
      <dgm:prSet presAssocID="{F065BD34-3702-4473-9F08-81924DA946C6}" presName="sibTrans" presStyleLbl="sibTrans2D1" presStyleIdx="0" presStyleCnt="0"/>
      <dgm:spPr/>
    </dgm:pt>
    <dgm:pt modelId="{841CD4E3-F368-42B0-A2E9-8A06286EF8D1}" type="pres">
      <dgm:prSet presAssocID="{718E4B97-3E73-42D8-8B13-5761B87BD33A}" presName="compNode" presStyleCnt="0"/>
      <dgm:spPr/>
    </dgm:pt>
    <dgm:pt modelId="{236B2E44-C8EA-4B13-8835-1373BA6BD14B}" type="pres">
      <dgm:prSet presAssocID="{718E4B97-3E73-42D8-8B13-5761B87BD33A}" presName="childRect" presStyleLbl="bgAcc1" presStyleIdx="2" presStyleCnt="4">
        <dgm:presLayoutVars>
          <dgm:bulletEnabled val="1"/>
        </dgm:presLayoutVars>
      </dgm:prSet>
      <dgm:spPr/>
    </dgm:pt>
    <dgm:pt modelId="{28966AA7-805A-4B29-BA17-8D40679FA0A3}" type="pres">
      <dgm:prSet presAssocID="{718E4B97-3E73-42D8-8B13-5761B87BD33A}" presName="parentText" presStyleLbl="node1" presStyleIdx="0" presStyleCnt="0">
        <dgm:presLayoutVars>
          <dgm:chMax val="0"/>
          <dgm:bulletEnabled val="1"/>
        </dgm:presLayoutVars>
      </dgm:prSet>
      <dgm:spPr/>
    </dgm:pt>
    <dgm:pt modelId="{06697D57-1843-4A98-9213-1607B6DF240A}" type="pres">
      <dgm:prSet presAssocID="{718E4B97-3E73-42D8-8B13-5761B87BD33A}" presName="parentRect" presStyleLbl="alignNode1" presStyleIdx="2" presStyleCnt="4"/>
      <dgm:spPr/>
    </dgm:pt>
    <dgm:pt modelId="{3B349410-3F48-465D-A77A-9665B036E8B4}" type="pres">
      <dgm:prSet presAssocID="{718E4B97-3E73-42D8-8B13-5761B87BD33A}" presName="adorn" presStyleLbl="fgAccFollow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05F6808-B70F-4565-B344-5182F88B1131}" type="pres">
      <dgm:prSet presAssocID="{72D389BA-2E53-4930-9421-FC729FE64796}" presName="sibTrans" presStyleLbl="sibTrans2D1" presStyleIdx="0" presStyleCnt="0"/>
      <dgm:spPr/>
    </dgm:pt>
    <dgm:pt modelId="{8EC69913-03AD-4C16-A49C-8DE7695F0A91}" type="pres">
      <dgm:prSet presAssocID="{56348A1F-188A-4674-81C9-6184042DABCC}" presName="compNode" presStyleCnt="0"/>
      <dgm:spPr/>
    </dgm:pt>
    <dgm:pt modelId="{CF1D6FB2-FD12-47B7-8218-7370DBF6D70B}" type="pres">
      <dgm:prSet presAssocID="{56348A1F-188A-4674-81C9-6184042DABCC}" presName="childRect" presStyleLbl="bgAcc1" presStyleIdx="3" presStyleCnt="4">
        <dgm:presLayoutVars>
          <dgm:bulletEnabled val="1"/>
        </dgm:presLayoutVars>
      </dgm:prSet>
      <dgm:spPr/>
    </dgm:pt>
    <dgm:pt modelId="{7507F6D7-525A-4F07-93C5-B953FC8305D0}" type="pres">
      <dgm:prSet presAssocID="{56348A1F-188A-4674-81C9-6184042DABCC}" presName="parentText" presStyleLbl="node1" presStyleIdx="0" presStyleCnt="0">
        <dgm:presLayoutVars>
          <dgm:chMax val="0"/>
          <dgm:bulletEnabled val="1"/>
        </dgm:presLayoutVars>
      </dgm:prSet>
      <dgm:spPr/>
    </dgm:pt>
    <dgm:pt modelId="{D4B5F260-A334-41CA-9AB8-411D4EFD4E93}" type="pres">
      <dgm:prSet presAssocID="{56348A1F-188A-4674-81C9-6184042DABCC}" presName="parentRect" presStyleLbl="alignNode1" presStyleIdx="3" presStyleCnt="4"/>
      <dgm:spPr/>
    </dgm:pt>
    <dgm:pt modelId="{2DC514D7-9E23-4765-BE01-D1D67ED8CA2E}" type="pres">
      <dgm:prSet presAssocID="{56348A1F-188A-4674-81C9-6184042DABCC}" presName="adorn" presStyleLbl="fgAccFollow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Lst>
  <dgm:cxnLst>
    <dgm:cxn modelId="{163A440F-D5B3-4776-AB58-D9F4691603A1}" type="presOf" srcId="{56348A1F-188A-4674-81C9-6184042DABCC}" destId="{7507F6D7-525A-4F07-93C5-B953FC8305D0}" srcOrd="0" destOrd="0" presId="urn:microsoft.com/office/officeart/2005/8/layout/bList2"/>
    <dgm:cxn modelId="{F9097331-D332-47E3-BF40-2056FE94B9CD}" type="presOf" srcId="{A1B408AD-1B86-47B3-AB4B-CDCE61E2F12B}" destId="{B7E050A8-16C5-4CC1-8D16-553B2502C5EB}" srcOrd="0" destOrd="0" presId="urn:microsoft.com/office/officeart/2005/8/layout/bList2"/>
    <dgm:cxn modelId="{05780A36-FEFB-41A2-BD08-60136A61AA89}" srcId="{A1B408AD-1B86-47B3-AB4B-CDCE61E2F12B}" destId="{56348A1F-188A-4674-81C9-6184042DABCC}" srcOrd="3" destOrd="0" parTransId="{83A3D68C-F5CC-49B1-A152-108F61644F14}" sibTransId="{A670E753-D14B-4C12-AEDA-7B380869120C}"/>
    <dgm:cxn modelId="{F2D45F51-74E3-4291-AE09-8ACC60B7E9E5}" type="presOf" srcId="{9A03A152-7C04-46D0-B0C1-A008C1DF676E}" destId="{06B04CB8-94EB-48FF-AEAE-08F3E4BA6C01}" srcOrd="1" destOrd="0" presId="urn:microsoft.com/office/officeart/2005/8/layout/bList2"/>
    <dgm:cxn modelId="{9466A971-4C04-4C2F-87DB-DC9A8150D5F1}" type="presOf" srcId="{F065BD34-3702-4473-9F08-81924DA946C6}" destId="{7A1A2358-3112-45F6-8796-B281CDA5EAB6}" srcOrd="0" destOrd="0" presId="urn:microsoft.com/office/officeart/2005/8/layout/bList2"/>
    <dgm:cxn modelId="{E8612E75-D515-4717-8639-B5A126B0B49A}" type="presOf" srcId="{41A6C800-58C5-4A64-8EF0-E9CE8D014D31}" destId="{C3BB55E1-00B7-4B57-A699-3DDC5B3BCA4D}" srcOrd="1" destOrd="0" presId="urn:microsoft.com/office/officeart/2005/8/layout/bList2"/>
    <dgm:cxn modelId="{BBFD1A8C-CFD7-448E-845F-19AD6C736A66}" type="presOf" srcId="{013919EC-2583-4536-8954-41DFE447BD89}" destId="{4D2DE5F6-5735-47FE-A145-5F16C0BC11A2}" srcOrd="0" destOrd="0" presId="urn:microsoft.com/office/officeart/2005/8/layout/bList2"/>
    <dgm:cxn modelId="{EB2C4D96-9948-4E56-9F09-FD4AFCDBA9F0}" type="presOf" srcId="{72D389BA-2E53-4930-9421-FC729FE64796}" destId="{005F6808-B70F-4565-B344-5182F88B1131}" srcOrd="0" destOrd="0" presId="urn:microsoft.com/office/officeart/2005/8/layout/bList2"/>
    <dgm:cxn modelId="{60B6DAA6-5FA4-454D-9ACF-22F647E75B8D}" srcId="{A1B408AD-1B86-47B3-AB4B-CDCE61E2F12B}" destId="{718E4B97-3E73-42D8-8B13-5761B87BD33A}" srcOrd="2" destOrd="0" parTransId="{DE30326A-FD6A-4284-A58F-7CC078A80DDC}" sibTransId="{72D389BA-2E53-4930-9421-FC729FE64796}"/>
    <dgm:cxn modelId="{1431CABA-1942-4303-8B13-44D73AEA79DF}" type="presOf" srcId="{56348A1F-188A-4674-81C9-6184042DABCC}" destId="{D4B5F260-A334-41CA-9AB8-411D4EFD4E93}" srcOrd="1" destOrd="0" presId="urn:microsoft.com/office/officeart/2005/8/layout/bList2"/>
    <dgm:cxn modelId="{3FE42DBF-98F5-4130-8E7E-6DBB047FBDC8}" type="presOf" srcId="{41A6C800-58C5-4A64-8EF0-E9CE8D014D31}" destId="{F2E5014B-4A48-4586-8F08-9538728DEE26}" srcOrd="0" destOrd="0" presId="urn:microsoft.com/office/officeart/2005/8/layout/bList2"/>
    <dgm:cxn modelId="{E68F5CC2-4641-4D96-8E41-E0020AC87AE7}" type="presOf" srcId="{9A03A152-7C04-46D0-B0C1-A008C1DF676E}" destId="{E74BEB67-5A21-46B8-992A-F2BB73A4BA95}" srcOrd="0" destOrd="0" presId="urn:microsoft.com/office/officeart/2005/8/layout/bList2"/>
    <dgm:cxn modelId="{849CFCCE-EA46-42E1-914F-A506AD18BAC5}" srcId="{A1B408AD-1B86-47B3-AB4B-CDCE61E2F12B}" destId="{9A03A152-7C04-46D0-B0C1-A008C1DF676E}" srcOrd="0" destOrd="0" parTransId="{B5586469-B3B1-42F7-9636-5E9076AAEE31}" sibTransId="{013919EC-2583-4536-8954-41DFE447BD89}"/>
    <dgm:cxn modelId="{73B0FBD3-0CBC-4CF7-9381-0214B78A35EA}" srcId="{A1B408AD-1B86-47B3-AB4B-CDCE61E2F12B}" destId="{41A6C800-58C5-4A64-8EF0-E9CE8D014D31}" srcOrd="1" destOrd="0" parTransId="{66A7DFBC-962B-4C01-95C5-BD4C491ADB41}" sibTransId="{F065BD34-3702-4473-9F08-81924DA946C6}"/>
    <dgm:cxn modelId="{4B8FD4D7-8B5A-4768-8753-DB4FE593CB0D}" type="presOf" srcId="{718E4B97-3E73-42D8-8B13-5761B87BD33A}" destId="{28966AA7-805A-4B29-BA17-8D40679FA0A3}" srcOrd="0" destOrd="0" presId="urn:microsoft.com/office/officeart/2005/8/layout/bList2"/>
    <dgm:cxn modelId="{DA295CE0-238E-4C81-B678-1B26DBAC5D25}" type="presOf" srcId="{718E4B97-3E73-42D8-8B13-5761B87BD33A}" destId="{06697D57-1843-4A98-9213-1607B6DF240A}" srcOrd="1" destOrd="0" presId="urn:microsoft.com/office/officeart/2005/8/layout/bList2"/>
    <dgm:cxn modelId="{79467C55-E200-4DC5-A2AE-94B842FB84BA}" type="presParOf" srcId="{B7E050A8-16C5-4CC1-8D16-553B2502C5EB}" destId="{92C005AD-270C-4C14-A06D-B481E2D9D24E}" srcOrd="0" destOrd="0" presId="urn:microsoft.com/office/officeart/2005/8/layout/bList2"/>
    <dgm:cxn modelId="{B046CFE8-1CF4-4D05-8EE9-EB69DC96F566}" type="presParOf" srcId="{92C005AD-270C-4C14-A06D-B481E2D9D24E}" destId="{118C66EB-07FA-4DAF-8484-51C8070697D5}" srcOrd="0" destOrd="0" presId="urn:microsoft.com/office/officeart/2005/8/layout/bList2"/>
    <dgm:cxn modelId="{6A18CCBB-F3D2-4D43-82C3-CF893911A20F}" type="presParOf" srcId="{92C005AD-270C-4C14-A06D-B481E2D9D24E}" destId="{E74BEB67-5A21-46B8-992A-F2BB73A4BA95}" srcOrd="1" destOrd="0" presId="urn:microsoft.com/office/officeart/2005/8/layout/bList2"/>
    <dgm:cxn modelId="{B8E0AB22-0C84-4FEA-985D-07A928CD1AC9}" type="presParOf" srcId="{92C005AD-270C-4C14-A06D-B481E2D9D24E}" destId="{06B04CB8-94EB-48FF-AEAE-08F3E4BA6C01}" srcOrd="2" destOrd="0" presId="urn:microsoft.com/office/officeart/2005/8/layout/bList2"/>
    <dgm:cxn modelId="{1401715A-884F-4953-B735-F93551747642}" type="presParOf" srcId="{92C005AD-270C-4C14-A06D-B481E2D9D24E}" destId="{E4CB40E1-26E7-4202-80FA-AAC2370FFB15}" srcOrd="3" destOrd="0" presId="urn:microsoft.com/office/officeart/2005/8/layout/bList2"/>
    <dgm:cxn modelId="{9DBC8258-4C67-48A2-883F-C522B437E0BD}" type="presParOf" srcId="{B7E050A8-16C5-4CC1-8D16-553B2502C5EB}" destId="{4D2DE5F6-5735-47FE-A145-5F16C0BC11A2}" srcOrd="1" destOrd="0" presId="urn:microsoft.com/office/officeart/2005/8/layout/bList2"/>
    <dgm:cxn modelId="{91DE8FD3-DAE5-4125-BEE4-F48FAEE5FAC0}" type="presParOf" srcId="{B7E050A8-16C5-4CC1-8D16-553B2502C5EB}" destId="{260C804E-7613-41D9-ABB2-566ACFF873A0}" srcOrd="2" destOrd="0" presId="urn:microsoft.com/office/officeart/2005/8/layout/bList2"/>
    <dgm:cxn modelId="{EFAFDF82-8E7C-46CC-9847-30F97D8BD407}" type="presParOf" srcId="{260C804E-7613-41D9-ABB2-566ACFF873A0}" destId="{484868D6-1F77-4255-A1A2-59400E6CD7B0}" srcOrd="0" destOrd="0" presId="urn:microsoft.com/office/officeart/2005/8/layout/bList2"/>
    <dgm:cxn modelId="{AD56B6EC-B184-4FD3-9C0B-B50B366FB208}" type="presParOf" srcId="{260C804E-7613-41D9-ABB2-566ACFF873A0}" destId="{F2E5014B-4A48-4586-8F08-9538728DEE26}" srcOrd="1" destOrd="0" presId="urn:microsoft.com/office/officeart/2005/8/layout/bList2"/>
    <dgm:cxn modelId="{40304607-3302-4479-A7A1-2C34860E1905}" type="presParOf" srcId="{260C804E-7613-41D9-ABB2-566ACFF873A0}" destId="{C3BB55E1-00B7-4B57-A699-3DDC5B3BCA4D}" srcOrd="2" destOrd="0" presId="urn:microsoft.com/office/officeart/2005/8/layout/bList2"/>
    <dgm:cxn modelId="{EFE31BF7-8C00-4AAE-8536-2A035FAE8CA8}" type="presParOf" srcId="{260C804E-7613-41D9-ABB2-566ACFF873A0}" destId="{14F35820-2A97-45D8-8592-FA516BC58990}" srcOrd="3" destOrd="0" presId="urn:microsoft.com/office/officeart/2005/8/layout/bList2"/>
    <dgm:cxn modelId="{0A9CA296-3EA7-4670-ABE1-47592D7E340C}" type="presParOf" srcId="{B7E050A8-16C5-4CC1-8D16-553B2502C5EB}" destId="{7A1A2358-3112-45F6-8796-B281CDA5EAB6}" srcOrd="3" destOrd="0" presId="urn:microsoft.com/office/officeart/2005/8/layout/bList2"/>
    <dgm:cxn modelId="{32F865E8-1029-4E0C-876B-9EDD3825CE40}" type="presParOf" srcId="{B7E050A8-16C5-4CC1-8D16-553B2502C5EB}" destId="{841CD4E3-F368-42B0-A2E9-8A06286EF8D1}" srcOrd="4" destOrd="0" presId="urn:microsoft.com/office/officeart/2005/8/layout/bList2"/>
    <dgm:cxn modelId="{BB381BD7-4414-45B7-863D-6B350F852BB8}" type="presParOf" srcId="{841CD4E3-F368-42B0-A2E9-8A06286EF8D1}" destId="{236B2E44-C8EA-4B13-8835-1373BA6BD14B}" srcOrd="0" destOrd="0" presId="urn:microsoft.com/office/officeart/2005/8/layout/bList2"/>
    <dgm:cxn modelId="{74374621-FC74-472C-8112-3E1174126D31}" type="presParOf" srcId="{841CD4E3-F368-42B0-A2E9-8A06286EF8D1}" destId="{28966AA7-805A-4B29-BA17-8D40679FA0A3}" srcOrd="1" destOrd="0" presId="urn:microsoft.com/office/officeart/2005/8/layout/bList2"/>
    <dgm:cxn modelId="{4C6F86B6-219C-4FA8-BF10-54C36267FF04}" type="presParOf" srcId="{841CD4E3-F368-42B0-A2E9-8A06286EF8D1}" destId="{06697D57-1843-4A98-9213-1607B6DF240A}" srcOrd="2" destOrd="0" presId="urn:microsoft.com/office/officeart/2005/8/layout/bList2"/>
    <dgm:cxn modelId="{CB0D4287-F9ED-4271-8A61-EC9248E73AD4}" type="presParOf" srcId="{841CD4E3-F368-42B0-A2E9-8A06286EF8D1}" destId="{3B349410-3F48-465D-A77A-9665B036E8B4}" srcOrd="3" destOrd="0" presId="urn:microsoft.com/office/officeart/2005/8/layout/bList2"/>
    <dgm:cxn modelId="{253C0747-EBAF-4E98-84F5-417168048685}" type="presParOf" srcId="{B7E050A8-16C5-4CC1-8D16-553B2502C5EB}" destId="{005F6808-B70F-4565-B344-5182F88B1131}" srcOrd="5" destOrd="0" presId="urn:microsoft.com/office/officeart/2005/8/layout/bList2"/>
    <dgm:cxn modelId="{9BCD1788-DA96-492D-8B3E-D3859B946D60}" type="presParOf" srcId="{B7E050A8-16C5-4CC1-8D16-553B2502C5EB}" destId="{8EC69913-03AD-4C16-A49C-8DE7695F0A91}" srcOrd="6" destOrd="0" presId="urn:microsoft.com/office/officeart/2005/8/layout/bList2"/>
    <dgm:cxn modelId="{04A0AFDF-06DC-4395-B817-341B09B26E09}" type="presParOf" srcId="{8EC69913-03AD-4C16-A49C-8DE7695F0A91}" destId="{CF1D6FB2-FD12-47B7-8218-7370DBF6D70B}" srcOrd="0" destOrd="0" presId="urn:microsoft.com/office/officeart/2005/8/layout/bList2"/>
    <dgm:cxn modelId="{9A9A925A-7FEB-4703-987E-7E5EB0B3D878}" type="presParOf" srcId="{8EC69913-03AD-4C16-A49C-8DE7695F0A91}" destId="{7507F6D7-525A-4F07-93C5-B953FC8305D0}" srcOrd="1" destOrd="0" presId="urn:microsoft.com/office/officeart/2005/8/layout/bList2"/>
    <dgm:cxn modelId="{9628B62A-BBCE-4B4A-9A8D-AF5A32F6CA51}" type="presParOf" srcId="{8EC69913-03AD-4C16-A49C-8DE7695F0A91}" destId="{D4B5F260-A334-41CA-9AB8-411D4EFD4E93}" srcOrd="2" destOrd="0" presId="urn:microsoft.com/office/officeart/2005/8/layout/bList2"/>
    <dgm:cxn modelId="{31F7FDCD-042B-4506-B85A-278DF9227482}" type="presParOf" srcId="{8EC69913-03AD-4C16-A49C-8DE7695F0A91}" destId="{2DC514D7-9E23-4765-BE01-D1D67ED8CA2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95670D-A245-4095-BDCB-E186495AADC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D44DA61A-F5F0-4855-962A-C867550804EF}">
      <dgm:prSet phldrT="[Text]" custT="1"/>
      <dgm:spPr/>
      <dgm:t>
        <a:bodyPr/>
        <a:lstStyle/>
        <a:p>
          <a:pPr algn="ctr"/>
          <a:r>
            <a:rPr lang="en-US" sz="3200" b="1" dirty="0"/>
            <a:t>CONTACT</a:t>
          </a:r>
        </a:p>
        <a:p>
          <a:pPr algn="ctr"/>
          <a:r>
            <a:rPr lang="en-US" sz="2000" b="1" dirty="0"/>
            <a:t>+9180093-94035</a:t>
          </a:r>
        </a:p>
        <a:p>
          <a:pPr algn="ctr"/>
          <a:r>
            <a:rPr lang="en-US" sz="2000" b="1"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ceo@bluwage.in , manishshrivas1999@gmail.com</a:t>
          </a:r>
        </a:p>
        <a:p>
          <a:pPr algn="ctr"/>
          <a:r>
            <a:rPr lang="en-US" sz="2000" b="1"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https://www.bluwage.in/</a:t>
          </a:r>
          <a:endParaRPr lang="en-US" sz="2000" b="1" dirty="0">
            <a:solidFill>
              <a:schemeClr val="tx1"/>
            </a:solidFill>
          </a:endParaRPr>
        </a:p>
        <a:p>
          <a:pPr algn="ctr"/>
          <a:endParaRPr lang="en-US" sz="2000" b="1" dirty="0"/>
        </a:p>
      </dgm:t>
    </dgm:pt>
    <dgm:pt modelId="{FE9477C1-F835-4A9B-8FD8-4D075A70815F}" type="parTrans" cxnId="{B93AFDF6-B361-4FFF-85E0-389B4CE86FBA}">
      <dgm:prSet/>
      <dgm:spPr/>
      <dgm:t>
        <a:bodyPr/>
        <a:lstStyle/>
        <a:p>
          <a:endParaRPr lang="en-US"/>
        </a:p>
      </dgm:t>
    </dgm:pt>
    <dgm:pt modelId="{3ED68202-7EB5-46A0-B912-A8BD6FF7AEDA}" type="sibTrans" cxnId="{B93AFDF6-B361-4FFF-85E0-389B4CE86FBA}">
      <dgm:prSet/>
      <dgm:spPr/>
      <dgm:t>
        <a:bodyPr/>
        <a:lstStyle/>
        <a:p>
          <a:endParaRPr lang="en-US"/>
        </a:p>
      </dgm:t>
    </dgm:pt>
    <dgm:pt modelId="{0E2D36F8-EB4C-4F1B-9BB1-4C066FFDED03}" type="pres">
      <dgm:prSet presAssocID="{5E95670D-A245-4095-BDCB-E186495AADC4}" presName="Name0" presStyleCnt="0">
        <dgm:presLayoutVars>
          <dgm:dir/>
          <dgm:resizeHandles val="exact"/>
        </dgm:presLayoutVars>
      </dgm:prSet>
      <dgm:spPr/>
    </dgm:pt>
    <dgm:pt modelId="{AB7A988D-5E4E-480F-8D34-DA12FAE3944F}" type="pres">
      <dgm:prSet presAssocID="{D44DA61A-F5F0-4855-962A-C867550804EF}" presName="compNode" presStyleCnt="0"/>
      <dgm:spPr/>
    </dgm:pt>
    <dgm:pt modelId="{4E0DBA64-4365-4C8B-B894-5459C8716861}" type="pres">
      <dgm:prSet presAssocID="{D44DA61A-F5F0-4855-962A-C867550804EF}" presName="pictRect" presStyleLbl="node1" presStyleIdx="0" presStyleCnt="1" custLinFactNeighborX="-607" custLinFactNeighborY="1046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4794C0A9-6370-40A9-9079-6A787908FD35}" type="pres">
      <dgm:prSet presAssocID="{D44DA61A-F5F0-4855-962A-C867550804EF}" presName="textRect" presStyleLbl="revTx" presStyleIdx="0" presStyleCnt="1" custScaleX="178622">
        <dgm:presLayoutVars>
          <dgm:bulletEnabled val="1"/>
        </dgm:presLayoutVars>
      </dgm:prSet>
      <dgm:spPr/>
    </dgm:pt>
  </dgm:ptLst>
  <dgm:cxnLst>
    <dgm:cxn modelId="{7B3D2727-F0A4-4215-A36C-CFA08E14BDFB}" type="presOf" srcId="{5E95670D-A245-4095-BDCB-E186495AADC4}" destId="{0E2D36F8-EB4C-4F1B-9BB1-4C066FFDED03}" srcOrd="0" destOrd="0" presId="urn:microsoft.com/office/officeart/2005/8/layout/pList1"/>
    <dgm:cxn modelId="{FE4E4365-A5B9-4EED-AA8C-6A876F65EE55}" type="presOf" srcId="{D44DA61A-F5F0-4855-962A-C867550804EF}" destId="{4794C0A9-6370-40A9-9079-6A787908FD35}" srcOrd="0" destOrd="0" presId="urn:microsoft.com/office/officeart/2005/8/layout/pList1"/>
    <dgm:cxn modelId="{B93AFDF6-B361-4FFF-85E0-389B4CE86FBA}" srcId="{5E95670D-A245-4095-BDCB-E186495AADC4}" destId="{D44DA61A-F5F0-4855-962A-C867550804EF}" srcOrd="0" destOrd="0" parTransId="{FE9477C1-F835-4A9B-8FD8-4D075A70815F}" sibTransId="{3ED68202-7EB5-46A0-B912-A8BD6FF7AEDA}"/>
    <dgm:cxn modelId="{99D06DAF-9A11-4081-82A6-D03906FD9829}" type="presParOf" srcId="{0E2D36F8-EB4C-4F1B-9BB1-4C066FFDED03}" destId="{AB7A988D-5E4E-480F-8D34-DA12FAE3944F}" srcOrd="0" destOrd="0" presId="urn:microsoft.com/office/officeart/2005/8/layout/pList1"/>
    <dgm:cxn modelId="{8C4DC905-5F91-4B83-9C31-635F594DDE28}" type="presParOf" srcId="{AB7A988D-5E4E-480F-8D34-DA12FAE3944F}" destId="{4E0DBA64-4365-4C8B-B894-5459C8716861}" srcOrd="0" destOrd="0" presId="urn:microsoft.com/office/officeart/2005/8/layout/pList1"/>
    <dgm:cxn modelId="{8EE56572-DD3E-402E-BA80-CEDF6A9F030E}" type="presParOf" srcId="{AB7A988D-5E4E-480F-8D34-DA12FAE3944F}" destId="{4794C0A9-6370-40A9-9079-6A787908FD35}" srcOrd="1" destOrd="0" presId="urn:microsoft.com/office/officeart/2005/8/layout/p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1EAEB7-EF94-4543-8A00-E88934F0ABFD}" type="doc">
      <dgm:prSet loTypeId="urn:microsoft.com/office/officeart/2005/8/layout/default" loCatId="list" qsTypeId="urn:microsoft.com/office/officeart/2005/8/quickstyle/3d5" qsCatId="3D" csTypeId="urn:microsoft.com/office/officeart/2005/8/colors/accent6_5" csCatId="accent6" phldr="1"/>
      <dgm:spPr/>
      <dgm:t>
        <a:bodyPr/>
        <a:lstStyle/>
        <a:p>
          <a:endParaRPr lang="en-US"/>
        </a:p>
      </dgm:t>
    </dgm:pt>
    <dgm:pt modelId="{2C0DF5FE-7D58-46D5-9EAD-269345F623CB}">
      <dgm:prSet phldrT="[Text]"/>
      <dgm:spPr/>
      <dgm:t>
        <a:bodyPr/>
        <a:lstStyle/>
        <a:p>
          <a:r>
            <a:rPr lang="en-US" dirty="0"/>
            <a:t>Challenges</a:t>
          </a:r>
        </a:p>
      </dgm:t>
    </dgm:pt>
    <dgm:pt modelId="{1054D75E-E900-4C4B-8DC0-19893FAE27F8}" type="parTrans" cxnId="{3AA6ADE2-3D8C-490B-8BFA-A8E9BE9AE813}">
      <dgm:prSet/>
      <dgm:spPr/>
      <dgm:t>
        <a:bodyPr/>
        <a:lstStyle/>
        <a:p>
          <a:endParaRPr lang="en-US"/>
        </a:p>
      </dgm:t>
    </dgm:pt>
    <dgm:pt modelId="{882A1BCD-EFE6-4470-A4D0-7628CCCEB1F4}" type="sibTrans" cxnId="{3AA6ADE2-3D8C-490B-8BFA-A8E9BE9AE813}">
      <dgm:prSet/>
      <dgm:spPr/>
      <dgm:t>
        <a:bodyPr/>
        <a:lstStyle/>
        <a:p>
          <a:endParaRPr lang="en-US"/>
        </a:p>
      </dgm:t>
    </dgm:pt>
    <dgm:pt modelId="{CE3D2B1B-FAE0-4163-8C52-BC01DC05B76B}" type="pres">
      <dgm:prSet presAssocID="{B91EAEB7-EF94-4543-8A00-E88934F0ABFD}" presName="diagram" presStyleCnt="0">
        <dgm:presLayoutVars>
          <dgm:dir/>
          <dgm:resizeHandles val="exact"/>
        </dgm:presLayoutVars>
      </dgm:prSet>
      <dgm:spPr/>
    </dgm:pt>
    <dgm:pt modelId="{4E947918-BB07-4E43-AA0E-83B879D9A05E}" type="pres">
      <dgm:prSet presAssocID="{2C0DF5FE-7D58-46D5-9EAD-269345F623CB}" presName="node" presStyleLbl="node1" presStyleIdx="0" presStyleCnt="1">
        <dgm:presLayoutVars>
          <dgm:bulletEnabled val="1"/>
        </dgm:presLayoutVars>
      </dgm:prSet>
      <dgm:spPr/>
    </dgm:pt>
  </dgm:ptLst>
  <dgm:cxnLst>
    <dgm:cxn modelId="{BE0B08A1-B82E-496A-924B-048C2CB728E7}" type="presOf" srcId="{B91EAEB7-EF94-4543-8A00-E88934F0ABFD}" destId="{CE3D2B1B-FAE0-4163-8C52-BC01DC05B76B}" srcOrd="0" destOrd="0" presId="urn:microsoft.com/office/officeart/2005/8/layout/default"/>
    <dgm:cxn modelId="{3AA6ADE2-3D8C-490B-8BFA-A8E9BE9AE813}" srcId="{B91EAEB7-EF94-4543-8A00-E88934F0ABFD}" destId="{2C0DF5FE-7D58-46D5-9EAD-269345F623CB}" srcOrd="0" destOrd="0" parTransId="{1054D75E-E900-4C4B-8DC0-19893FAE27F8}" sibTransId="{882A1BCD-EFE6-4470-A4D0-7628CCCEB1F4}"/>
    <dgm:cxn modelId="{CE9862F4-BC05-4AD4-B069-B707117E887F}" type="presOf" srcId="{2C0DF5FE-7D58-46D5-9EAD-269345F623CB}" destId="{4E947918-BB07-4E43-AA0E-83B879D9A05E}" srcOrd="0" destOrd="0" presId="urn:microsoft.com/office/officeart/2005/8/layout/default"/>
    <dgm:cxn modelId="{9A440105-4D3D-4871-B66C-2ED20D0A2BB6}" type="presParOf" srcId="{CE3D2B1B-FAE0-4163-8C52-BC01DC05B76B}" destId="{4E947918-BB07-4E43-AA0E-83B879D9A05E}"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38D7A2-CAEC-42DC-AA01-ABC2748408C3}" type="doc">
      <dgm:prSet loTypeId="urn:microsoft.com/office/officeart/2005/8/layout/arrow6" loCatId="process" qsTypeId="urn:microsoft.com/office/officeart/2005/8/quickstyle/3d3" qsCatId="3D" csTypeId="urn:microsoft.com/office/officeart/2005/8/colors/accent6_2" csCatId="accent6" phldr="1"/>
      <dgm:spPr/>
      <dgm:t>
        <a:bodyPr/>
        <a:lstStyle/>
        <a:p>
          <a:endParaRPr lang="en-US"/>
        </a:p>
      </dgm:t>
    </dgm:pt>
    <dgm:pt modelId="{9E9EB9DA-ED89-4E57-BF3A-79EDC7D44307}">
      <dgm:prSet phldrT="[Text]"/>
      <dgm:spPr/>
      <dgm:t>
        <a:bodyPr/>
        <a:lstStyle/>
        <a:p>
          <a:r>
            <a:rPr lang="en-US" b="1" dirty="0"/>
            <a:t>CLEAN LEBEL </a:t>
          </a:r>
        </a:p>
      </dgm:t>
    </dgm:pt>
    <dgm:pt modelId="{C26F4FF8-79B0-4E7C-B3C5-B403F0988856}" type="parTrans" cxnId="{1F921656-165E-4426-8971-D7B5DDDA3528}">
      <dgm:prSet/>
      <dgm:spPr/>
      <dgm:t>
        <a:bodyPr/>
        <a:lstStyle/>
        <a:p>
          <a:endParaRPr lang="en-US"/>
        </a:p>
      </dgm:t>
    </dgm:pt>
    <dgm:pt modelId="{56265065-C56E-4EE8-837F-C014E6C727AF}" type="sibTrans" cxnId="{1F921656-165E-4426-8971-D7B5DDDA3528}">
      <dgm:prSet/>
      <dgm:spPr/>
      <dgm:t>
        <a:bodyPr/>
        <a:lstStyle/>
        <a:p>
          <a:endParaRPr lang="en-US"/>
        </a:p>
      </dgm:t>
    </dgm:pt>
    <dgm:pt modelId="{A2FA2E8F-315D-4EE8-B16E-D764D5C1799A}">
      <dgm:prSet phldrT="[Text]"/>
      <dgm:spPr/>
      <dgm:t>
        <a:bodyPr/>
        <a:lstStyle/>
        <a:p>
          <a:r>
            <a:rPr lang="en-US" b="1" dirty="0"/>
            <a:t>DIET FRIENDLY</a:t>
          </a:r>
        </a:p>
      </dgm:t>
    </dgm:pt>
    <dgm:pt modelId="{A76FA239-1DA7-4E79-8142-204B4260D657}" type="parTrans" cxnId="{7389F67F-823E-4D95-8BA9-33CA23437F67}">
      <dgm:prSet/>
      <dgm:spPr/>
      <dgm:t>
        <a:bodyPr/>
        <a:lstStyle/>
        <a:p>
          <a:endParaRPr lang="en-US"/>
        </a:p>
      </dgm:t>
    </dgm:pt>
    <dgm:pt modelId="{B22CA650-5600-47D7-B2FC-84F520CF4E43}" type="sibTrans" cxnId="{7389F67F-823E-4D95-8BA9-33CA23437F67}">
      <dgm:prSet/>
      <dgm:spPr/>
      <dgm:t>
        <a:bodyPr/>
        <a:lstStyle/>
        <a:p>
          <a:endParaRPr lang="en-US"/>
        </a:p>
      </dgm:t>
    </dgm:pt>
    <dgm:pt modelId="{C56B0F10-0666-478B-9D22-78E4453745A8}" type="pres">
      <dgm:prSet presAssocID="{6838D7A2-CAEC-42DC-AA01-ABC2748408C3}" presName="compositeShape" presStyleCnt="0">
        <dgm:presLayoutVars>
          <dgm:chMax val="2"/>
          <dgm:dir/>
          <dgm:resizeHandles val="exact"/>
        </dgm:presLayoutVars>
      </dgm:prSet>
      <dgm:spPr/>
    </dgm:pt>
    <dgm:pt modelId="{4A3DB659-23CC-4469-A01E-0EA045E7C3ED}" type="pres">
      <dgm:prSet presAssocID="{6838D7A2-CAEC-42DC-AA01-ABC2748408C3}" presName="ribbon" presStyleLbl="node1" presStyleIdx="0" presStyleCnt="1"/>
      <dgm:spPr/>
    </dgm:pt>
    <dgm:pt modelId="{9D334F71-146E-4E62-9DC8-F3178F444782}" type="pres">
      <dgm:prSet presAssocID="{6838D7A2-CAEC-42DC-AA01-ABC2748408C3}" presName="leftArrowText" presStyleLbl="node1" presStyleIdx="0" presStyleCnt="1">
        <dgm:presLayoutVars>
          <dgm:chMax val="0"/>
          <dgm:bulletEnabled val="1"/>
        </dgm:presLayoutVars>
      </dgm:prSet>
      <dgm:spPr/>
    </dgm:pt>
    <dgm:pt modelId="{16A00301-E166-4DBC-B402-FE31E26695BB}" type="pres">
      <dgm:prSet presAssocID="{6838D7A2-CAEC-42DC-AA01-ABC2748408C3}" presName="rightArrowText" presStyleLbl="node1" presStyleIdx="0" presStyleCnt="1">
        <dgm:presLayoutVars>
          <dgm:chMax val="0"/>
          <dgm:bulletEnabled val="1"/>
        </dgm:presLayoutVars>
      </dgm:prSet>
      <dgm:spPr/>
    </dgm:pt>
  </dgm:ptLst>
  <dgm:cxnLst>
    <dgm:cxn modelId="{C00C0A2D-B8A5-42A9-9CCD-7728858241AD}" type="presOf" srcId="{9E9EB9DA-ED89-4E57-BF3A-79EDC7D44307}" destId="{9D334F71-146E-4E62-9DC8-F3178F444782}" srcOrd="0" destOrd="0" presId="urn:microsoft.com/office/officeart/2005/8/layout/arrow6"/>
    <dgm:cxn modelId="{1F921656-165E-4426-8971-D7B5DDDA3528}" srcId="{6838D7A2-CAEC-42DC-AA01-ABC2748408C3}" destId="{9E9EB9DA-ED89-4E57-BF3A-79EDC7D44307}" srcOrd="0" destOrd="0" parTransId="{C26F4FF8-79B0-4E7C-B3C5-B403F0988856}" sibTransId="{56265065-C56E-4EE8-837F-C014E6C727AF}"/>
    <dgm:cxn modelId="{7389F67F-823E-4D95-8BA9-33CA23437F67}" srcId="{6838D7A2-CAEC-42DC-AA01-ABC2748408C3}" destId="{A2FA2E8F-315D-4EE8-B16E-D764D5C1799A}" srcOrd="1" destOrd="0" parTransId="{A76FA239-1DA7-4E79-8142-204B4260D657}" sibTransId="{B22CA650-5600-47D7-B2FC-84F520CF4E43}"/>
    <dgm:cxn modelId="{FC6D67C0-C49D-43C5-8F53-199F3A0F872E}" type="presOf" srcId="{A2FA2E8F-315D-4EE8-B16E-D764D5C1799A}" destId="{16A00301-E166-4DBC-B402-FE31E26695BB}" srcOrd="0" destOrd="0" presId="urn:microsoft.com/office/officeart/2005/8/layout/arrow6"/>
    <dgm:cxn modelId="{855315CD-6873-415A-B72F-2DE6E6E318F2}" type="presOf" srcId="{6838D7A2-CAEC-42DC-AA01-ABC2748408C3}" destId="{C56B0F10-0666-478B-9D22-78E4453745A8}" srcOrd="0" destOrd="0" presId="urn:microsoft.com/office/officeart/2005/8/layout/arrow6"/>
    <dgm:cxn modelId="{6B313C09-8A29-4622-AA87-781779C28308}" type="presParOf" srcId="{C56B0F10-0666-478B-9D22-78E4453745A8}" destId="{4A3DB659-23CC-4469-A01E-0EA045E7C3ED}" srcOrd="0" destOrd="0" presId="urn:microsoft.com/office/officeart/2005/8/layout/arrow6"/>
    <dgm:cxn modelId="{885CF9E4-5CBD-4A5D-9704-7592D9BB2177}" type="presParOf" srcId="{C56B0F10-0666-478B-9D22-78E4453745A8}" destId="{9D334F71-146E-4E62-9DC8-F3178F444782}" srcOrd="1" destOrd="0" presId="urn:microsoft.com/office/officeart/2005/8/layout/arrow6"/>
    <dgm:cxn modelId="{0DDB6642-B188-4480-8911-DBAE7E80417E}" type="presParOf" srcId="{C56B0F10-0666-478B-9D22-78E4453745A8}" destId="{16A00301-E166-4DBC-B402-FE31E26695BB}" srcOrd="2" destOrd="0" presId="urn:microsoft.com/office/officeart/2005/8/layout/arrow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318FD2-21B8-4F3A-887D-E16B39EA50DC}" type="doc">
      <dgm:prSet loTypeId="urn:microsoft.com/office/officeart/2005/8/layout/arrow1" loCatId="process" qsTypeId="urn:microsoft.com/office/officeart/2005/8/quickstyle/3d3" qsCatId="3D" csTypeId="urn:microsoft.com/office/officeart/2005/8/colors/accent6_2" csCatId="accent6" phldr="1"/>
      <dgm:spPr/>
      <dgm:t>
        <a:bodyPr/>
        <a:lstStyle/>
        <a:p>
          <a:endParaRPr lang="en-US"/>
        </a:p>
      </dgm:t>
    </dgm:pt>
    <dgm:pt modelId="{18191D3E-9D7B-45A3-AC95-BEB1A41DE812}">
      <dgm:prSet phldrT="[Text]"/>
      <dgm:spPr/>
      <dgm:t>
        <a:bodyPr/>
        <a:lstStyle/>
        <a:p>
          <a:r>
            <a:rPr lang="en-US" b="1" dirty="0"/>
            <a:t>VEGANISM TREND</a:t>
          </a:r>
        </a:p>
      </dgm:t>
    </dgm:pt>
    <dgm:pt modelId="{AFDB46F8-4D4E-45EC-B19B-1A643A5DD7DF}" type="parTrans" cxnId="{145B07C5-74A9-4E75-8B50-C0E627B617EF}">
      <dgm:prSet/>
      <dgm:spPr/>
      <dgm:t>
        <a:bodyPr/>
        <a:lstStyle/>
        <a:p>
          <a:endParaRPr lang="en-US"/>
        </a:p>
      </dgm:t>
    </dgm:pt>
    <dgm:pt modelId="{27DA6897-DF68-4DA7-A438-68D81666F4CF}" type="sibTrans" cxnId="{145B07C5-74A9-4E75-8B50-C0E627B617EF}">
      <dgm:prSet/>
      <dgm:spPr/>
      <dgm:t>
        <a:bodyPr/>
        <a:lstStyle/>
        <a:p>
          <a:endParaRPr lang="en-US"/>
        </a:p>
      </dgm:t>
    </dgm:pt>
    <dgm:pt modelId="{E8707473-2A86-467D-BC8F-2BF0BCF2BA47}">
      <dgm:prSet phldrT="[Text]"/>
      <dgm:spPr/>
      <dgm:t>
        <a:bodyPr/>
        <a:lstStyle/>
        <a:p>
          <a:r>
            <a:rPr lang="en-US" b="1" dirty="0"/>
            <a:t>HEALTH CONSIOUSNESS</a:t>
          </a:r>
        </a:p>
      </dgm:t>
    </dgm:pt>
    <dgm:pt modelId="{F34410BF-2F88-4CCF-9465-39A4C37F8D50}" type="parTrans" cxnId="{4953CE38-C3B1-41C0-AB53-179006593AEA}">
      <dgm:prSet/>
      <dgm:spPr/>
      <dgm:t>
        <a:bodyPr/>
        <a:lstStyle/>
        <a:p>
          <a:endParaRPr lang="en-US"/>
        </a:p>
      </dgm:t>
    </dgm:pt>
    <dgm:pt modelId="{6E130398-7351-4D57-ADE1-E6E02252C8B5}" type="sibTrans" cxnId="{4953CE38-C3B1-41C0-AB53-179006593AEA}">
      <dgm:prSet/>
      <dgm:spPr/>
      <dgm:t>
        <a:bodyPr/>
        <a:lstStyle/>
        <a:p>
          <a:endParaRPr lang="en-US"/>
        </a:p>
      </dgm:t>
    </dgm:pt>
    <dgm:pt modelId="{5A3ACAEA-84A9-4020-8C99-8157ACC90C99}" type="pres">
      <dgm:prSet presAssocID="{7F318FD2-21B8-4F3A-887D-E16B39EA50DC}" presName="cycle" presStyleCnt="0">
        <dgm:presLayoutVars>
          <dgm:dir/>
          <dgm:resizeHandles val="exact"/>
        </dgm:presLayoutVars>
      </dgm:prSet>
      <dgm:spPr/>
    </dgm:pt>
    <dgm:pt modelId="{CE9753D2-2AD4-46FD-97FF-A04C918FF0EE}" type="pres">
      <dgm:prSet presAssocID="{18191D3E-9D7B-45A3-AC95-BEB1A41DE812}" presName="arrow" presStyleLbl="node1" presStyleIdx="0" presStyleCnt="2">
        <dgm:presLayoutVars>
          <dgm:bulletEnabled val="1"/>
        </dgm:presLayoutVars>
      </dgm:prSet>
      <dgm:spPr/>
    </dgm:pt>
    <dgm:pt modelId="{A6E0EA6E-69F8-4D5C-8D47-9A32ED97935A}" type="pres">
      <dgm:prSet presAssocID="{E8707473-2A86-467D-BC8F-2BF0BCF2BA47}" presName="arrow" presStyleLbl="node1" presStyleIdx="1" presStyleCnt="2">
        <dgm:presLayoutVars>
          <dgm:bulletEnabled val="1"/>
        </dgm:presLayoutVars>
      </dgm:prSet>
      <dgm:spPr/>
    </dgm:pt>
  </dgm:ptLst>
  <dgm:cxnLst>
    <dgm:cxn modelId="{3E0CC118-77F4-425E-A175-8386990EE4A6}" type="presOf" srcId="{18191D3E-9D7B-45A3-AC95-BEB1A41DE812}" destId="{CE9753D2-2AD4-46FD-97FF-A04C918FF0EE}" srcOrd="0" destOrd="0" presId="urn:microsoft.com/office/officeart/2005/8/layout/arrow1"/>
    <dgm:cxn modelId="{ABE9B41F-23A9-41C8-8C71-6966F3AC9BB2}" type="presOf" srcId="{7F318FD2-21B8-4F3A-887D-E16B39EA50DC}" destId="{5A3ACAEA-84A9-4020-8C99-8157ACC90C99}" srcOrd="0" destOrd="0" presId="urn:microsoft.com/office/officeart/2005/8/layout/arrow1"/>
    <dgm:cxn modelId="{4953CE38-C3B1-41C0-AB53-179006593AEA}" srcId="{7F318FD2-21B8-4F3A-887D-E16B39EA50DC}" destId="{E8707473-2A86-467D-BC8F-2BF0BCF2BA47}" srcOrd="1" destOrd="0" parTransId="{F34410BF-2F88-4CCF-9465-39A4C37F8D50}" sibTransId="{6E130398-7351-4D57-ADE1-E6E02252C8B5}"/>
    <dgm:cxn modelId="{D620B591-EC5C-4DC9-9706-07B1D2927E7E}" type="presOf" srcId="{E8707473-2A86-467D-BC8F-2BF0BCF2BA47}" destId="{A6E0EA6E-69F8-4D5C-8D47-9A32ED97935A}" srcOrd="0" destOrd="0" presId="urn:microsoft.com/office/officeart/2005/8/layout/arrow1"/>
    <dgm:cxn modelId="{145B07C5-74A9-4E75-8B50-C0E627B617EF}" srcId="{7F318FD2-21B8-4F3A-887D-E16B39EA50DC}" destId="{18191D3E-9D7B-45A3-AC95-BEB1A41DE812}" srcOrd="0" destOrd="0" parTransId="{AFDB46F8-4D4E-45EC-B19B-1A643A5DD7DF}" sibTransId="{27DA6897-DF68-4DA7-A438-68D81666F4CF}"/>
    <dgm:cxn modelId="{3BA0B621-841E-4568-9553-74734EC11057}" type="presParOf" srcId="{5A3ACAEA-84A9-4020-8C99-8157ACC90C99}" destId="{CE9753D2-2AD4-46FD-97FF-A04C918FF0EE}" srcOrd="0" destOrd="0" presId="urn:microsoft.com/office/officeart/2005/8/layout/arrow1"/>
    <dgm:cxn modelId="{1E36A8D2-38EF-4398-B97B-85CEBC2E5710}" type="presParOf" srcId="{5A3ACAEA-84A9-4020-8C99-8157ACC90C99}" destId="{A6E0EA6E-69F8-4D5C-8D47-9A32ED97935A}" srcOrd="1" destOrd="0" presId="urn:microsoft.com/office/officeart/2005/8/layout/arrow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A7BF09-C738-4C41-AB52-360B6B1DE713}" type="doc">
      <dgm:prSet loTypeId="urn:microsoft.com/office/officeart/2005/8/layout/equation1" loCatId="relationship" qsTypeId="urn:microsoft.com/office/officeart/2005/8/quickstyle/simple1" qsCatId="simple" csTypeId="urn:microsoft.com/office/officeart/2005/8/colors/accent6_2" csCatId="accent6" phldr="1"/>
      <dgm:spPr/>
    </dgm:pt>
    <dgm:pt modelId="{739999F1-75D5-466A-8999-38F1FC7748A0}">
      <dgm:prSet phldrT="[Text]"/>
      <dgm:spPr/>
      <dgm:t>
        <a:bodyPr/>
        <a:lstStyle/>
        <a:p>
          <a:r>
            <a:rPr lang="en-US" dirty="0"/>
            <a:t>Ease of Mess Search</a:t>
          </a:r>
        </a:p>
      </dgm:t>
    </dgm:pt>
    <dgm:pt modelId="{DE286B0F-35C1-46F3-AE8C-C082106DC41B}" type="parTrans" cxnId="{C393874F-1708-480D-B6F6-97022E2825EC}">
      <dgm:prSet/>
      <dgm:spPr/>
      <dgm:t>
        <a:bodyPr/>
        <a:lstStyle/>
        <a:p>
          <a:endParaRPr lang="en-US"/>
        </a:p>
      </dgm:t>
    </dgm:pt>
    <dgm:pt modelId="{A87E0419-1231-4406-92FC-516C8F848B47}" type="sibTrans" cxnId="{C393874F-1708-480D-B6F6-97022E2825EC}">
      <dgm:prSet/>
      <dgm:spPr/>
      <dgm:t>
        <a:bodyPr/>
        <a:lstStyle/>
        <a:p>
          <a:endParaRPr lang="en-US"/>
        </a:p>
      </dgm:t>
    </dgm:pt>
    <dgm:pt modelId="{120BF645-A709-4884-9F32-A201AE87F962}" type="pres">
      <dgm:prSet presAssocID="{9AA7BF09-C738-4C41-AB52-360B6B1DE713}" presName="linearFlow" presStyleCnt="0">
        <dgm:presLayoutVars>
          <dgm:dir/>
          <dgm:resizeHandles val="exact"/>
        </dgm:presLayoutVars>
      </dgm:prSet>
      <dgm:spPr/>
    </dgm:pt>
    <dgm:pt modelId="{3E8ED1D8-A268-47C1-B49B-7132CACE6CCA}" type="pres">
      <dgm:prSet presAssocID="{739999F1-75D5-466A-8999-38F1FC7748A0}" presName="node" presStyleLbl="node1" presStyleIdx="0" presStyleCnt="1" custLinFactX="-18182" custLinFactY="-100000" custLinFactNeighborX="-100000" custLinFactNeighborY="-118182">
        <dgm:presLayoutVars>
          <dgm:bulletEnabled val="1"/>
        </dgm:presLayoutVars>
      </dgm:prSet>
      <dgm:spPr/>
    </dgm:pt>
  </dgm:ptLst>
  <dgm:cxnLst>
    <dgm:cxn modelId="{C066B005-9230-4766-87DA-3B38C5D9DD12}" type="presOf" srcId="{739999F1-75D5-466A-8999-38F1FC7748A0}" destId="{3E8ED1D8-A268-47C1-B49B-7132CACE6CCA}" srcOrd="0" destOrd="0" presId="urn:microsoft.com/office/officeart/2005/8/layout/equation1"/>
    <dgm:cxn modelId="{C393874F-1708-480D-B6F6-97022E2825EC}" srcId="{9AA7BF09-C738-4C41-AB52-360B6B1DE713}" destId="{739999F1-75D5-466A-8999-38F1FC7748A0}" srcOrd="0" destOrd="0" parTransId="{DE286B0F-35C1-46F3-AE8C-C082106DC41B}" sibTransId="{A87E0419-1231-4406-92FC-516C8F848B47}"/>
    <dgm:cxn modelId="{1A4134AB-616F-46F3-B0C2-357D2E54DEAE}" type="presOf" srcId="{9AA7BF09-C738-4C41-AB52-360B6B1DE713}" destId="{120BF645-A709-4884-9F32-A201AE87F962}" srcOrd="0" destOrd="0" presId="urn:microsoft.com/office/officeart/2005/8/layout/equation1"/>
    <dgm:cxn modelId="{9C5C8C80-FFE1-4002-B108-7621AEAF830B}" type="presParOf" srcId="{120BF645-A709-4884-9F32-A201AE87F962}" destId="{3E8ED1D8-A268-47C1-B49B-7132CACE6CCA}"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521E74-A867-45B0-A0C1-24B360E6E449}" type="doc">
      <dgm:prSet loTypeId="urn:microsoft.com/office/officeart/2005/8/layout/vList2" loCatId="list" qsTypeId="urn:microsoft.com/office/officeart/2005/8/quickstyle/3d5" qsCatId="3D" csTypeId="urn:microsoft.com/office/officeart/2005/8/colors/accent6_2" csCatId="accent6" phldr="1"/>
      <dgm:spPr/>
      <dgm:t>
        <a:bodyPr/>
        <a:lstStyle/>
        <a:p>
          <a:endParaRPr lang="en-US"/>
        </a:p>
      </dgm:t>
    </dgm:pt>
    <dgm:pt modelId="{C5A97D77-5916-4B2B-A1D4-538BBA5F40E9}">
      <dgm:prSet custT="1"/>
      <dgm:spPr/>
      <dgm:t>
        <a:bodyPr/>
        <a:lstStyle/>
        <a:p>
          <a:pPr rtl="0"/>
          <a:r>
            <a:rPr lang="en-US" sz="1400" b="1" i="0" u="none" dirty="0">
              <a:latin typeface="Arial Black" pitchFamily="34" charset="0"/>
            </a:rPr>
            <a:t>ASSET LIGHT STRATEGY</a:t>
          </a:r>
          <a:endParaRPr lang="en-US" sz="1400" dirty="0">
            <a:latin typeface="Arial Black" pitchFamily="34" charset="0"/>
          </a:endParaRPr>
        </a:p>
      </dgm:t>
    </dgm:pt>
    <dgm:pt modelId="{91E4693C-F980-44C5-9C0C-F02053477006}" type="parTrans" cxnId="{0F14B5C6-BEBC-4A22-92ED-BF352EABF962}">
      <dgm:prSet/>
      <dgm:spPr/>
      <dgm:t>
        <a:bodyPr/>
        <a:lstStyle/>
        <a:p>
          <a:endParaRPr lang="en-US"/>
        </a:p>
      </dgm:t>
    </dgm:pt>
    <dgm:pt modelId="{EA610855-546A-4A7F-AD70-A79B20CB6089}" type="sibTrans" cxnId="{0F14B5C6-BEBC-4A22-92ED-BF352EABF962}">
      <dgm:prSet/>
      <dgm:spPr/>
      <dgm:t>
        <a:bodyPr/>
        <a:lstStyle/>
        <a:p>
          <a:endParaRPr lang="en-US"/>
        </a:p>
      </dgm:t>
    </dgm:pt>
    <dgm:pt modelId="{63084A8C-B303-4987-A01B-BFE7123A27F5}">
      <dgm:prSet custT="1"/>
      <dgm:spPr/>
      <dgm:t>
        <a:bodyPr/>
        <a:lstStyle/>
        <a:p>
          <a:pPr rtl="0"/>
          <a:r>
            <a:rPr lang="en-US" sz="1400" b="1" i="0" u="none" dirty="0">
              <a:latin typeface="Arial Black" pitchFamily="34" charset="0"/>
            </a:rPr>
            <a:t>END TO END RESPONSIBILITY FOR  CUSTOMERS EXPERIENCE</a:t>
          </a:r>
          <a:endParaRPr lang="en-US" sz="1400" dirty="0">
            <a:latin typeface="Arial Black" pitchFamily="34" charset="0"/>
          </a:endParaRPr>
        </a:p>
      </dgm:t>
    </dgm:pt>
    <dgm:pt modelId="{48E08F76-7FDD-405F-940E-834309CF343C}" type="parTrans" cxnId="{09E9A836-9B9C-4C36-985D-9AE941CD5876}">
      <dgm:prSet/>
      <dgm:spPr/>
      <dgm:t>
        <a:bodyPr/>
        <a:lstStyle/>
        <a:p>
          <a:endParaRPr lang="en-US"/>
        </a:p>
      </dgm:t>
    </dgm:pt>
    <dgm:pt modelId="{179F73DB-5D6C-449F-A043-51F488213D42}" type="sibTrans" cxnId="{09E9A836-9B9C-4C36-985D-9AE941CD5876}">
      <dgm:prSet/>
      <dgm:spPr/>
      <dgm:t>
        <a:bodyPr/>
        <a:lstStyle/>
        <a:p>
          <a:endParaRPr lang="en-US"/>
        </a:p>
      </dgm:t>
    </dgm:pt>
    <dgm:pt modelId="{86C88D07-1A69-4202-99F2-8F47C7B58629}">
      <dgm:prSet custT="1"/>
      <dgm:spPr/>
      <dgm:t>
        <a:bodyPr/>
        <a:lstStyle/>
        <a:p>
          <a:pPr rtl="0"/>
          <a:r>
            <a:rPr lang="en-US" sz="1400" b="1" i="0" u="none" dirty="0">
              <a:latin typeface="Arial Black" pitchFamily="34" charset="0"/>
            </a:rPr>
            <a:t>PREDICTABILITY WILL BRING REPEATABILITY</a:t>
          </a:r>
          <a:endParaRPr lang="en-US" sz="1400" dirty="0">
            <a:latin typeface="Arial Black" pitchFamily="34" charset="0"/>
          </a:endParaRPr>
        </a:p>
      </dgm:t>
    </dgm:pt>
    <dgm:pt modelId="{D994977E-960E-4F8D-89E1-1FD3B8C0BBF5}" type="parTrans" cxnId="{FA9A77F3-BF80-41AF-80F6-2E6D497AB9E3}">
      <dgm:prSet/>
      <dgm:spPr/>
      <dgm:t>
        <a:bodyPr/>
        <a:lstStyle/>
        <a:p>
          <a:endParaRPr lang="en-US"/>
        </a:p>
      </dgm:t>
    </dgm:pt>
    <dgm:pt modelId="{9BC8B0D7-8AF3-4245-90C5-E3D0636381C9}" type="sibTrans" cxnId="{FA9A77F3-BF80-41AF-80F6-2E6D497AB9E3}">
      <dgm:prSet/>
      <dgm:spPr/>
      <dgm:t>
        <a:bodyPr/>
        <a:lstStyle/>
        <a:p>
          <a:endParaRPr lang="en-US"/>
        </a:p>
      </dgm:t>
    </dgm:pt>
    <dgm:pt modelId="{00AB64D2-D90E-44C0-8F91-039ACD42F1E7}">
      <dgm:prSet custT="1"/>
      <dgm:spPr/>
      <dgm:t>
        <a:bodyPr/>
        <a:lstStyle/>
        <a:p>
          <a:pPr rtl="0"/>
          <a:r>
            <a:rPr lang="en-US" sz="1400" b="1" i="0" u="none" dirty="0">
              <a:latin typeface="Arial Black" pitchFamily="34" charset="0"/>
            </a:rPr>
            <a:t>TECHNOLOGY FOR SPEED &amp; SCALE</a:t>
          </a:r>
          <a:endParaRPr lang="en-US" sz="1400" dirty="0">
            <a:latin typeface="Arial Black" pitchFamily="34" charset="0"/>
          </a:endParaRPr>
        </a:p>
      </dgm:t>
    </dgm:pt>
    <dgm:pt modelId="{9F8F3E5F-6EFE-4AD2-A542-1AE6EBD6134E}" type="parTrans" cxnId="{2BF7131C-4583-4DB8-BEB8-57E28E63B789}">
      <dgm:prSet/>
      <dgm:spPr/>
      <dgm:t>
        <a:bodyPr/>
        <a:lstStyle/>
        <a:p>
          <a:endParaRPr lang="en-US"/>
        </a:p>
      </dgm:t>
    </dgm:pt>
    <dgm:pt modelId="{F242BDC0-4914-497A-98CF-F04B235CF696}" type="sibTrans" cxnId="{2BF7131C-4583-4DB8-BEB8-57E28E63B789}">
      <dgm:prSet/>
      <dgm:spPr/>
      <dgm:t>
        <a:bodyPr/>
        <a:lstStyle/>
        <a:p>
          <a:endParaRPr lang="en-US"/>
        </a:p>
      </dgm:t>
    </dgm:pt>
    <dgm:pt modelId="{A1CBB789-237D-43C9-BB86-FE72346762D8}">
      <dgm:prSet custT="1"/>
      <dgm:spPr/>
      <dgm:t>
        <a:bodyPr/>
        <a:lstStyle/>
        <a:p>
          <a:pPr rtl="0"/>
          <a:r>
            <a:rPr lang="en-US" sz="1400" b="1" i="0" u="none" dirty="0">
              <a:latin typeface="Arial Black" pitchFamily="34" charset="0"/>
            </a:rPr>
            <a:t>FOCUSED TEAM FOR ACQUISITIONS &amp; EXPANSION</a:t>
          </a:r>
          <a:endParaRPr lang="en-US" sz="1400" dirty="0">
            <a:latin typeface="Arial Black" pitchFamily="34" charset="0"/>
          </a:endParaRPr>
        </a:p>
      </dgm:t>
    </dgm:pt>
    <dgm:pt modelId="{52490BDA-5FB9-460B-8AAE-2CFFD736395A}" type="parTrans" cxnId="{CCC27084-6797-413D-AF30-C097A7785B70}">
      <dgm:prSet/>
      <dgm:spPr/>
      <dgm:t>
        <a:bodyPr/>
        <a:lstStyle/>
        <a:p>
          <a:endParaRPr lang="en-US"/>
        </a:p>
      </dgm:t>
    </dgm:pt>
    <dgm:pt modelId="{23C4A0B2-7ED0-45EE-BEB8-D134EAAB37B9}" type="sibTrans" cxnId="{CCC27084-6797-413D-AF30-C097A7785B70}">
      <dgm:prSet/>
      <dgm:spPr/>
      <dgm:t>
        <a:bodyPr/>
        <a:lstStyle/>
        <a:p>
          <a:endParaRPr lang="en-US"/>
        </a:p>
      </dgm:t>
    </dgm:pt>
    <dgm:pt modelId="{9323A4B0-43E1-400E-B490-988EBEA375FF}">
      <dgm:prSet custT="1"/>
      <dgm:spPr/>
      <dgm:t>
        <a:bodyPr/>
        <a:lstStyle/>
        <a:p>
          <a:pPr rtl="0"/>
          <a:r>
            <a:rPr lang="en-US" sz="1400" b="1" i="0" u="none" dirty="0">
              <a:latin typeface="Arial Black" pitchFamily="34" charset="0"/>
            </a:rPr>
            <a:t>FEEDBACK TO FEEDFORWORD</a:t>
          </a:r>
          <a:endParaRPr lang="en-US" sz="1400" dirty="0">
            <a:latin typeface="Arial Black" pitchFamily="34" charset="0"/>
          </a:endParaRPr>
        </a:p>
      </dgm:t>
    </dgm:pt>
    <dgm:pt modelId="{4033BF67-B71E-4ACE-A7D9-A6E3E0B90E92}" type="parTrans" cxnId="{77402818-3267-4A7A-86F1-2C77A8118D2D}">
      <dgm:prSet/>
      <dgm:spPr/>
      <dgm:t>
        <a:bodyPr/>
        <a:lstStyle/>
        <a:p>
          <a:endParaRPr lang="en-US"/>
        </a:p>
      </dgm:t>
    </dgm:pt>
    <dgm:pt modelId="{221318F7-6AF3-4EFE-898D-363E30DDD0DB}" type="sibTrans" cxnId="{77402818-3267-4A7A-86F1-2C77A8118D2D}">
      <dgm:prSet/>
      <dgm:spPr/>
      <dgm:t>
        <a:bodyPr/>
        <a:lstStyle/>
        <a:p>
          <a:endParaRPr lang="en-US"/>
        </a:p>
      </dgm:t>
    </dgm:pt>
    <dgm:pt modelId="{18718E7A-2662-4962-9779-C31B9A73EF9F}">
      <dgm:prSet custT="1"/>
      <dgm:spPr/>
      <dgm:t>
        <a:bodyPr/>
        <a:lstStyle/>
        <a:p>
          <a:pPr rtl="0"/>
          <a:r>
            <a:rPr lang="en-US" sz="1400" b="1" i="0" u="none" dirty="0">
              <a:latin typeface="Arial Black" pitchFamily="34" charset="0"/>
            </a:rPr>
            <a:t>LOWEST ATTRITION WITH CONTINUOUS TRAINING</a:t>
          </a:r>
          <a:endParaRPr lang="en-US" sz="1400" dirty="0">
            <a:latin typeface="Arial Black" pitchFamily="34" charset="0"/>
          </a:endParaRPr>
        </a:p>
      </dgm:t>
    </dgm:pt>
    <dgm:pt modelId="{6E7A422B-1EA7-4F94-9B83-0425E6EE4309}" type="parTrans" cxnId="{246842AA-B709-40A9-A02C-DA39B4E36710}">
      <dgm:prSet/>
      <dgm:spPr/>
      <dgm:t>
        <a:bodyPr/>
        <a:lstStyle/>
        <a:p>
          <a:endParaRPr lang="en-US"/>
        </a:p>
      </dgm:t>
    </dgm:pt>
    <dgm:pt modelId="{029096E1-115D-47F6-B5D7-E99F5A3D1EAA}" type="sibTrans" cxnId="{246842AA-B709-40A9-A02C-DA39B4E36710}">
      <dgm:prSet/>
      <dgm:spPr/>
      <dgm:t>
        <a:bodyPr/>
        <a:lstStyle/>
        <a:p>
          <a:endParaRPr lang="en-US"/>
        </a:p>
      </dgm:t>
    </dgm:pt>
    <dgm:pt modelId="{E794E6EC-2470-42E7-998C-D0406DE626F2}" type="pres">
      <dgm:prSet presAssocID="{2B521E74-A867-45B0-A0C1-24B360E6E449}" presName="linear" presStyleCnt="0">
        <dgm:presLayoutVars>
          <dgm:animLvl val="lvl"/>
          <dgm:resizeHandles val="exact"/>
        </dgm:presLayoutVars>
      </dgm:prSet>
      <dgm:spPr/>
    </dgm:pt>
    <dgm:pt modelId="{99CDFD1C-1BDD-4880-B78C-FEAB3E890D07}" type="pres">
      <dgm:prSet presAssocID="{C5A97D77-5916-4B2B-A1D4-538BBA5F40E9}" presName="parentText" presStyleLbl="node1" presStyleIdx="0" presStyleCnt="7">
        <dgm:presLayoutVars>
          <dgm:chMax val="0"/>
          <dgm:bulletEnabled val="1"/>
        </dgm:presLayoutVars>
      </dgm:prSet>
      <dgm:spPr/>
    </dgm:pt>
    <dgm:pt modelId="{F98CA3B5-E2BB-4524-8F94-22BFE903E238}" type="pres">
      <dgm:prSet presAssocID="{EA610855-546A-4A7F-AD70-A79B20CB6089}" presName="spacer" presStyleCnt="0"/>
      <dgm:spPr/>
    </dgm:pt>
    <dgm:pt modelId="{A1C87D46-DE8F-41B9-A6D0-FADB84E072E8}" type="pres">
      <dgm:prSet presAssocID="{63084A8C-B303-4987-A01B-BFE7123A27F5}" presName="parentText" presStyleLbl="node1" presStyleIdx="1" presStyleCnt="7">
        <dgm:presLayoutVars>
          <dgm:chMax val="0"/>
          <dgm:bulletEnabled val="1"/>
        </dgm:presLayoutVars>
      </dgm:prSet>
      <dgm:spPr/>
    </dgm:pt>
    <dgm:pt modelId="{E1078794-B5B2-46B9-A94F-5A11AD3281E9}" type="pres">
      <dgm:prSet presAssocID="{179F73DB-5D6C-449F-A043-51F488213D42}" presName="spacer" presStyleCnt="0"/>
      <dgm:spPr/>
    </dgm:pt>
    <dgm:pt modelId="{2F576B09-52B8-4838-A7BB-D757FB99F52C}" type="pres">
      <dgm:prSet presAssocID="{86C88D07-1A69-4202-99F2-8F47C7B58629}" presName="parentText" presStyleLbl="node1" presStyleIdx="2" presStyleCnt="7">
        <dgm:presLayoutVars>
          <dgm:chMax val="0"/>
          <dgm:bulletEnabled val="1"/>
        </dgm:presLayoutVars>
      </dgm:prSet>
      <dgm:spPr/>
    </dgm:pt>
    <dgm:pt modelId="{976F8AF4-B380-49D5-9734-9C1637AC3764}" type="pres">
      <dgm:prSet presAssocID="{9BC8B0D7-8AF3-4245-90C5-E3D0636381C9}" presName="spacer" presStyleCnt="0"/>
      <dgm:spPr/>
    </dgm:pt>
    <dgm:pt modelId="{1D1FFFBF-9BE2-4623-8253-3024B68A5997}" type="pres">
      <dgm:prSet presAssocID="{00AB64D2-D90E-44C0-8F91-039ACD42F1E7}" presName="parentText" presStyleLbl="node1" presStyleIdx="3" presStyleCnt="7">
        <dgm:presLayoutVars>
          <dgm:chMax val="0"/>
          <dgm:bulletEnabled val="1"/>
        </dgm:presLayoutVars>
      </dgm:prSet>
      <dgm:spPr/>
    </dgm:pt>
    <dgm:pt modelId="{704FDBE2-056A-4C61-8F89-12763E3D7176}" type="pres">
      <dgm:prSet presAssocID="{F242BDC0-4914-497A-98CF-F04B235CF696}" presName="spacer" presStyleCnt="0"/>
      <dgm:spPr/>
    </dgm:pt>
    <dgm:pt modelId="{8DD93411-5444-4B42-B20B-9762079C2FDF}" type="pres">
      <dgm:prSet presAssocID="{A1CBB789-237D-43C9-BB86-FE72346762D8}" presName="parentText" presStyleLbl="node1" presStyleIdx="4" presStyleCnt="7">
        <dgm:presLayoutVars>
          <dgm:chMax val="0"/>
          <dgm:bulletEnabled val="1"/>
        </dgm:presLayoutVars>
      </dgm:prSet>
      <dgm:spPr/>
    </dgm:pt>
    <dgm:pt modelId="{4C7AAE73-36E7-4525-8A00-03CA2FFE5C17}" type="pres">
      <dgm:prSet presAssocID="{23C4A0B2-7ED0-45EE-BEB8-D134EAAB37B9}" presName="spacer" presStyleCnt="0"/>
      <dgm:spPr/>
    </dgm:pt>
    <dgm:pt modelId="{875912B3-DFF8-4F09-99CE-BC1929E23F6A}" type="pres">
      <dgm:prSet presAssocID="{9323A4B0-43E1-400E-B490-988EBEA375FF}" presName="parentText" presStyleLbl="node1" presStyleIdx="5" presStyleCnt="7">
        <dgm:presLayoutVars>
          <dgm:chMax val="0"/>
          <dgm:bulletEnabled val="1"/>
        </dgm:presLayoutVars>
      </dgm:prSet>
      <dgm:spPr/>
    </dgm:pt>
    <dgm:pt modelId="{4DC51B3C-B768-4B73-B799-0FDDE6B15DF0}" type="pres">
      <dgm:prSet presAssocID="{221318F7-6AF3-4EFE-898D-363E30DDD0DB}" presName="spacer" presStyleCnt="0"/>
      <dgm:spPr/>
    </dgm:pt>
    <dgm:pt modelId="{76E02E16-E28D-4484-8D5C-A45A1AF63CBF}" type="pres">
      <dgm:prSet presAssocID="{18718E7A-2662-4962-9779-C31B9A73EF9F}" presName="parentText" presStyleLbl="node1" presStyleIdx="6" presStyleCnt="7">
        <dgm:presLayoutVars>
          <dgm:chMax val="0"/>
          <dgm:bulletEnabled val="1"/>
        </dgm:presLayoutVars>
      </dgm:prSet>
      <dgm:spPr/>
    </dgm:pt>
  </dgm:ptLst>
  <dgm:cxnLst>
    <dgm:cxn modelId="{1912C116-1272-4CFB-BAD6-6D5F0D1CB302}" type="presOf" srcId="{86C88D07-1A69-4202-99F2-8F47C7B58629}" destId="{2F576B09-52B8-4838-A7BB-D757FB99F52C}" srcOrd="0" destOrd="0" presId="urn:microsoft.com/office/officeart/2005/8/layout/vList2"/>
    <dgm:cxn modelId="{77402818-3267-4A7A-86F1-2C77A8118D2D}" srcId="{2B521E74-A867-45B0-A0C1-24B360E6E449}" destId="{9323A4B0-43E1-400E-B490-988EBEA375FF}" srcOrd="5" destOrd="0" parTransId="{4033BF67-B71E-4ACE-A7D9-A6E3E0B90E92}" sibTransId="{221318F7-6AF3-4EFE-898D-363E30DDD0DB}"/>
    <dgm:cxn modelId="{2BF7131C-4583-4DB8-BEB8-57E28E63B789}" srcId="{2B521E74-A867-45B0-A0C1-24B360E6E449}" destId="{00AB64D2-D90E-44C0-8F91-039ACD42F1E7}" srcOrd="3" destOrd="0" parTransId="{9F8F3E5F-6EFE-4AD2-A542-1AE6EBD6134E}" sibTransId="{F242BDC0-4914-497A-98CF-F04B235CF696}"/>
    <dgm:cxn modelId="{09E9A836-9B9C-4C36-985D-9AE941CD5876}" srcId="{2B521E74-A867-45B0-A0C1-24B360E6E449}" destId="{63084A8C-B303-4987-A01B-BFE7123A27F5}" srcOrd="1" destOrd="0" parTransId="{48E08F76-7FDD-405F-940E-834309CF343C}" sibTransId="{179F73DB-5D6C-449F-A043-51F488213D42}"/>
    <dgm:cxn modelId="{3F061E44-9908-4769-A15B-DDC145A20A1B}" type="presOf" srcId="{A1CBB789-237D-43C9-BB86-FE72346762D8}" destId="{8DD93411-5444-4B42-B20B-9762079C2FDF}" srcOrd="0" destOrd="0" presId="urn:microsoft.com/office/officeart/2005/8/layout/vList2"/>
    <dgm:cxn modelId="{52C46066-F453-4A4B-82AA-DC6BF333ECA0}" type="presOf" srcId="{9323A4B0-43E1-400E-B490-988EBEA375FF}" destId="{875912B3-DFF8-4F09-99CE-BC1929E23F6A}" srcOrd="0" destOrd="0" presId="urn:microsoft.com/office/officeart/2005/8/layout/vList2"/>
    <dgm:cxn modelId="{1B30064B-FB5D-4143-8BD3-41B4F9AB37D5}" type="presOf" srcId="{63084A8C-B303-4987-A01B-BFE7123A27F5}" destId="{A1C87D46-DE8F-41B9-A6D0-FADB84E072E8}" srcOrd="0" destOrd="0" presId="urn:microsoft.com/office/officeart/2005/8/layout/vList2"/>
    <dgm:cxn modelId="{E2AC9A55-8987-4EF7-A19B-8B14411F1381}" type="presOf" srcId="{C5A97D77-5916-4B2B-A1D4-538BBA5F40E9}" destId="{99CDFD1C-1BDD-4880-B78C-FEAB3E890D07}" srcOrd="0" destOrd="0" presId="urn:microsoft.com/office/officeart/2005/8/layout/vList2"/>
    <dgm:cxn modelId="{CCC27084-6797-413D-AF30-C097A7785B70}" srcId="{2B521E74-A867-45B0-A0C1-24B360E6E449}" destId="{A1CBB789-237D-43C9-BB86-FE72346762D8}" srcOrd="4" destOrd="0" parTransId="{52490BDA-5FB9-460B-8AAE-2CFFD736395A}" sibTransId="{23C4A0B2-7ED0-45EE-BEB8-D134EAAB37B9}"/>
    <dgm:cxn modelId="{5CACEB96-811E-4959-BED7-53501017F3E7}" type="presOf" srcId="{2B521E74-A867-45B0-A0C1-24B360E6E449}" destId="{E794E6EC-2470-42E7-998C-D0406DE626F2}" srcOrd="0" destOrd="0" presId="urn:microsoft.com/office/officeart/2005/8/layout/vList2"/>
    <dgm:cxn modelId="{E61509A2-CA59-43E3-9A16-AC8A6480D22C}" type="presOf" srcId="{18718E7A-2662-4962-9779-C31B9A73EF9F}" destId="{76E02E16-E28D-4484-8D5C-A45A1AF63CBF}" srcOrd="0" destOrd="0" presId="urn:microsoft.com/office/officeart/2005/8/layout/vList2"/>
    <dgm:cxn modelId="{246842AA-B709-40A9-A02C-DA39B4E36710}" srcId="{2B521E74-A867-45B0-A0C1-24B360E6E449}" destId="{18718E7A-2662-4962-9779-C31B9A73EF9F}" srcOrd="6" destOrd="0" parTransId="{6E7A422B-1EA7-4F94-9B83-0425E6EE4309}" sibTransId="{029096E1-115D-47F6-B5D7-E99F5A3D1EAA}"/>
    <dgm:cxn modelId="{0F14B5C6-BEBC-4A22-92ED-BF352EABF962}" srcId="{2B521E74-A867-45B0-A0C1-24B360E6E449}" destId="{C5A97D77-5916-4B2B-A1D4-538BBA5F40E9}" srcOrd="0" destOrd="0" parTransId="{91E4693C-F980-44C5-9C0C-F02053477006}" sibTransId="{EA610855-546A-4A7F-AD70-A79B20CB6089}"/>
    <dgm:cxn modelId="{8EE46AD1-C9DF-40AF-98C0-D953D41CA61D}" type="presOf" srcId="{00AB64D2-D90E-44C0-8F91-039ACD42F1E7}" destId="{1D1FFFBF-9BE2-4623-8253-3024B68A5997}" srcOrd="0" destOrd="0" presId="urn:microsoft.com/office/officeart/2005/8/layout/vList2"/>
    <dgm:cxn modelId="{FA9A77F3-BF80-41AF-80F6-2E6D497AB9E3}" srcId="{2B521E74-A867-45B0-A0C1-24B360E6E449}" destId="{86C88D07-1A69-4202-99F2-8F47C7B58629}" srcOrd="2" destOrd="0" parTransId="{D994977E-960E-4F8D-89E1-1FD3B8C0BBF5}" sibTransId="{9BC8B0D7-8AF3-4245-90C5-E3D0636381C9}"/>
    <dgm:cxn modelId="{8F3209C2-D872-44D8-8840-7403BECA556C}" type="presParOf" srcId="{E794E6EC-2470-42E7-998C-D0406DE626F2}" destId="{99CDFD1C-1BDD-4880-B78C-FEAB3E890D07}" srcOrd="0" destOrd="0" presId="urn:microsoft.com/office/officeart/2005/8/layout/vList2"/>
    <dgm:cxn modelId="{574FB606-3418-4793-B479-D4442F95ACFC}" type="presParOf" srcId="{E794E6EC-2470-42E7-998C-D0406DE626F2}" destId="{F98CA3B5-E2BB-4524-8F94-22BFE903E238}" srcOrd="1" destOrd="0" presId="urn:microsoft.com/office/officeart/2005/8/layout/vList2"/>
    <dgm:cxn modelId="{AF3BD7AD-9189-4743-BFAA-472BCEDE79E8}" type="presParOf" srcId="{E794E6EC-2470-42E7-998C-D0406DE626F2}" destId="{A1C87D46-DE8F-41B9-A6D0-FADB84E072E8}" srcOrd="2" destOrd="0" presId="urn:microsoft.com/office/officeart/2005/8/layout/vList2"/>
    <dgm:cxn modelId="{9925E771-28E9-4FF6-A600-FC8B94CC7C1A}" type="presParOf" srcId="{E794E6EC-2470-42E7-998C-D0406DE626F2}" destId="{E1078794-B5B2-46B9-A94F-5A11AD3281E9}" srcOrd="3" destOrd="0" presId="urn:microsoft.com/office/officeart/2005/8/layout/vList2"/>
    <dgm:cxn modelId="{7EAF218D-5A15-4E11-98A1-214FC9CAB03D}" type="presParOf" srcId="{E794E6EC-2470-42E7-998C-D0406DE626F2}" destId="{2F576B09-52B8-4838-A7BB-D757FB99F52C}" srcOrd="4" destOrd="0" presId="urn:microsoft.com/office/officeart/2005/8/layout/vList2"/>
    <dgm:cxn modelId="{C381FE52-AA59-4707-8A73-0C42E67AEF3D}" type="presParOf" srcId="{E794E6EC-2470-42E7-998C-D0406DE626F2}" destId="{976F8AF4-B380-49D5-9734-9C1637AC3764}" srcOrd="5" destOrd="0" presId="urn:microsoft.com/office/officeart/2005/8/layout/vList2"/>
    <dgm:cxn modelId="{2440E181-6AEF-41E5-A582-7F96515DB4B8}" type="presParOf" srcId="{E794E6EC-2470-42E7-998C-D0406DE626F2}" destId="{1D1FFFBF-9BE2-4623-8253-3024B68A5997}" srcOrd="6" destOrd="0" presId="urn:microsoft.com/office/officeart/2005/8/layout/vList2"/>
    <dgm:cxn modelId="{FB05B07F-FE2D-4F92-A056-224A24C7E27F}" type="presParOf" srcId="{E794E6EC-2470-42E7-998C-D0406DE626F2}" destId="{704FDBE2-056A-4C61-8F89-12763E3D7176}" srcOrd="7" destOrd="0" presId="urn:microsoft.com/office/officeart/2005/8/layout/vList2"/>
    <dgm:cxn modelId="{27B9733E-C00A-49AC-BDFA-9BA50E66CBCF}" type="presParOf" srcId="{E794E6EC-2470-42E7-998C-D0406DE626F2}" destId="{8DD93411-5444-4B42-B20B-9762079C2FDF}" srcOrd="8" destOrd="0" presId="urn:microsoft.com/office/officeart/2005/8/layout/vList2"/>
    <dgm:cxn modelId="{DF890AFC-1F79-4B03-B38A-5B23D20448EC}" type="presParOf" srcId="{E794E6EC-2470-42E7-998C-D0406DE626F2}" destId="{4C7AAE73-36E7-4525-8A00-03CA2FFE5C17}" srcOrd="9" destOrd="0" presId="urn:microsoft.com/office/officeart/2005/8/layout/vList2"/>
    <dgm:cxn modelId="{11EAC27B-1F3F-48E4-8633-B49F79A1FE3D}" type="presParOf" srcId="{E794E6EC-2470-42E7-998C-D0406DE626F2}" destId="{875912B3-DFF8-4F09-99CE-BC1929E23F6A}" srcOrd="10" destOrd="0" presId="urn:microsoft.com/office/officeart/2005/8/layout/vList2"/>
    <dgm:cxn modelId="{76D1B726-12EF-46F9-A418-CA01B1C4B5E5}" type="presParOf" srcId="{E794E6EC-2470-42E7-998C-D0406DE626F2}" destId="{4DC51B3C-B768-4B73-B799-0FDDE6B15DF0}" srcOrd="11" destOrd="0" presId="urn:microsoft.com/office/officeart/2005/8/layout/vList2"/>
    <dgm:cxn modelId="{0ACFE73F-EE3B-40BA-A364-DC2F7DA36F19}" type="presParOf" srcId="{E794E6EC-2470-42E7-998C-D0406DE626F2}" destId="{76E02E16-E28D-4484-8D5C-A45A1AF63CBF}" srcOrd="1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FC2943-9F7B-45D7-BE8C-083BACA911FC}" type="doc">
      <dgm:prSet loTypeId="urn:microsoft.com/office/officeart/2005/8/layout/hProcess11" loCatId="process" qsTypeId="urn:microsoft.com/office/officeart/2005/8/quickstyle/3d3" qsCatId="3D" csTypeId="urn:microsoft.com/office/officeart/2005/8/colors/accent6_2" csCatId="accent6" phldr="1"/>
      <dgm:spPr/>
    </dgm:pt>
    <dgm:pt modelId="{CBC145AD-6FE1-4C3E-9B62-D0E6156DBA80}">
      <dgm:prSet phldrT="[Text]"/>
      <dgm:spPr/>
      <dgm:t>
        <a:bodyPr/>
        <a:lstStyle/>
        <a:p>
          <a:endParaRPr lang="en-US" dirty="0"/>
        </a:p>
      </dgm:t>
    </dgm:pt>
    <dgm:pt modelId="{3919FF1B-FF1F-42E3-828D-F6DD7CBAFDF0}" type="parTrans" cxnId="{651E7190-DCF9-45B7-93A3-25BCAAB67632}">
      <dgm:prSet/>
      <dgm:spPr/>
      <dgm:t>
        <a:bodyPr/>
        <a:lstStyle/>
        <a:p>
          <a:endParaRPr lang="en-US"/>
        </a:p>
      </dgm:t>
    </dgm:pt>
    <dgm:pt modelId="{4DB3565F-4287-4471-BA69-732A973DB6C7}" type="sibTrans" cxnId="{651E7190-DCF9-45B7-93A3-25BCAAB67632}">
      <dgm:prSet/>
      <dgm:spPr/>
      <dgm:t>
        <a:bodyPr/>
        <a:lstStyle/>
        <a:p>
          <a:endParaRPr lang="en-US"/>
        </a:p>
      </dgm:t>
    </dgm:pt>
    <dgm:pt modelId="{EE95386A-0171-4D0E-8648-92003A03F620}">
      <dgm:prSet phldrT="[Text]"/>
      <dgm:spPr/>
      <dgm:t>
        <a:bodyPr/>
        <a:lstStyle/>
        <a:p>
          <a:endParaRPr lang="en-US" dirty="0"/>
        </a:p>
      </dgm:t>
    </dgm:pt>
    <dgm:pt modelId="{90969295-5BC2-44C6-A907-09FC4CE1D389}" type="parTrans" cxnId="{6AA3FF1F-88CE-4981-9B2B-F5A3880D1213}">
      <dgm:prSet/>
      <dgm:spPr/>
      <dgm:t>
        <a:bodyPr/>
        <a:lstStyle/>
        <a:p>
          <a:endParaRPr lang="en-US"/>
        </a:p>
      </dgm:t>
    </dgm:pt>
    <dgm:pt modelId="{992C957A-4F87-428E-8A31-A83D76004B32}" type="sibTrans" cxnId="{6AA3FF1F-88CE-4981-9B2B-F5A3880D1213}">
      <dgm:prSet/>
      <dgm:spPr/>
      <dgm:t>
        <a:bodyPr/>
        <a:lstStyle/>
        <a:p>
          <a:endParaRPr lang="en-US"/>
        </a:p>
      </dgm:t>
    </dgm:pt>
    <dgm:pt modelId="{A023DE26-21B5-4527-A4B4-AF2B3DECE59A}">
      <dgm:prSet phldrT="[Text]"/>
      <dgm:spPr/>
      <dgm:t>
        <a:bodyPr/>
        <a:lstStyle/>
        <a:p>
          <a:endParaRPr lang="en-US" dirty="0"/>
        </a:p>
      </dgm:t>
    </dgm:pt>
    <dgm:pt modelId="{ABEB69E6-4EC9-4631-B2E0-149935044558}" type="parTrans" cxnId="{5E100046-B29B-412B-892C-5E68B3BA5F24}">
      <dgm:prSet/>
      <dgm:spPr/>
      <dgm:t>
        <a:bodyPr/>
        <a:lstStyle/>
        <a:p>
          <a:endParaRPr lang="en-US"/>
        </a:p>
      </dgm:t>
    </dgm:pt>
    <dgm:pt modelId="{F83E1FE5-CC0B-4169-ABC9-F8AEB65C3C19}" type="sibTrans" cxnId="{5E100046-B29B-412B-892C-5E68B3BA5F24}">
      <dgm:prSet/>
      <dgm:spPr/>
      <dgm:t>
        <a:bodyPr/>
        <a:lstStyle/>
        <a:p>
          <a:endParaRPr lang="en-US"/>
        </a:p>
      </dgm:t>
    </dgm:pt>
    <dgm:pt modelId="{C68307D4-E6B8-430A-A059-162215ADFA06}">
      <dgm:prSet phldrT="[Text]"/>
      <dgm:spPr/>
      <dgm:t>
        <a:bodyPr/>
        <a:lstStyle/>
        <a:p>
          <a:endParaRPr lang="en-US" dirty="0"/>
        </a:p>
      </dgm:t>
    </dgm:pt>
    <dgm:pt modelId="{5A48AC60-BCCD-43FD-B943-806B752620A4}" type="sibTrans" cxnId="{B3BC7414-6F74-4A51-91C4-7E38CED3BE7B}">
      <dgm:prSet/>
      <dgm:spPr/>
      <dgm:t>
        <a:bodyPr/>
        <a:lstStyle/>
        <a:p>
          <a:endParaRPr lang="en-US"/>
        </a:p>
      </dgm:t>
    </dgm:pt>
    <dgm:pt modelId="{6B139411-879E-449F-B8A0-4E8A280380EC}" type="parTrans" cxnId="{B3BC7414-6F74-4A51-91C4-7E38CED3BE7B}">
      <dgm:prSet/>
      <dgm:spPr/>
      <dgm:t>
        <a:bodyPr/>
        <a:lstStyle/>
        <a:p>
          <a:endParaRPr lang="en-US"/>
        </a:p>
      </dgm:t>
    </dgm:pt>
    <dgm:pt modelId="{6A45B5C9-4E22-40D4-92D0-4F62BA4267E5}" type="pres">
      <dgm:prSet presAssocID="{D8FC2943-9F7B-45D7-BE8C-083BACA911FC}" presName="Name0" presStyleCnt="0">
        <dgm:presLayoutVars>
          <dgm:dir/>
          <dgm:resizeHandles val="exact"/>
        </dgm:presLayoutVars>
      </dgm:prSet>
      <dgm:spPr/>
    </dgm:pt>
    <dgm:pt modelId="{479A2405-C46D-4CF9-ACE1-495F135865D8}" type="pres">
      <dgm:prSet presAssocID="{D8FC2943-9F7B-45D7-BE8C-083BACA911FC}" presName="arrow" presStyleLbl="bgShp" presStyleIdx="0" presStyleCnt="1" custLinFactNeighborX="-1893" custLinFactNeighborY="-90181"/>
      <dgm:spPr/>
    </dgm:pt>
    <dgm:pt modelId="{202163EC-EAAA-4A9A-92FC-B98BA3FD5BEF}" type="pres">
      <dgm:prSet presAssocID="{D8FC2943-9F7B-45D7-BE8C-083BACA911FC}" presName="points" presStyleCnt="0"/>
      <dgm:spPr/>
    </dgm:pt>
    <dgm:pt modelId="{DFF48948-3A76-4967-81B3-046D3D76393A}" type="pres">
      <dgm:prSet presAssocID="{CBC145AD-6FE1-4C3E-9B62-D0E6156DBA80}" presName="compositeA" presStyleCnt="0"/>
      <dgm:spPr/>
    </dgm:pt>
    <dgm:pt modelId="{563189BF-F6F0-4ADD-9451-42E360D47B50}" type="pres">
      <dgm:prSet presAssocID="{CBC145AD-6FE1-4C3E-9B62-D0E6156DBA80}" presName="textA" presStyleLbl="revTx" presStyleIdx="0" presStyleCnt="4" custLinFactNeighborX="-208">
        <dgm:presLayoutVars>
          <dgm:bulletEnabled val="1"/>
        </dgm:presLayoutVars>
      </dgm:prSet>
      <dgm:spPr/>
    </dgm:pt>
    <dgm:pt modelId="{316469A0-3D08-4134-A5F9-D3942B81F0EE}" type="pres">
      <dgm:prSet presAssocID="{CBC145AD-6FE1-4C3E-9B62-D0E6156DBA80}" presName="circleA" presStyleLbl="node1" presStyleIdx="0" presStyleCnt="4" custLinFactX="188353" custLinFactY="-100000" custLinFactNeighborX="200000" custLinFactNeighborY="-187553"/>
      <dgm:spPr/>
    </dgm:pt>
    <dgm:pt modelId="{A5B788C6-7007-40FC-90D9-E9C57037E6D8}" type="pres">
      <dgm:prSet presAssocID="{CBC145AD-6FE1-4C3E-9B62-D0E6156DBA80}" presName="spaceA" presStyleCnt="0"/>
      <dgm:spPr/>
    </dgm:pt>
    <dgm:pt modelId="{70C41A51-A64A-460A-8CF6-C6BD81BFD5A5}" type="pres">
      <dgm:prSet presAssocID="{4DB3565F-4287-4471-BA69-732A973DB6C7}" presName="space" presStyleCnt="0"/>
      <dgm:spPr/>
    </dgm:pt>
    <dgm:pt modelId="{68BB5632-91AC-4EB0-BA0E-7006B26594D3}" type="pres">
      <dgm:prSet presAssocID="{C68307D4-E6B8-430A-A059-162215ADFA06}" presName="compositeB" presStyleCnt="0"/>
      <dgm:spPr/>
    </dgm:pt>
    <dgm:pt modelId="{4E24856D-6A7C-4180-A446-44BDE9CBB3A1}" type="pres">
      <dgm:prSet presAssocID="{C68307D4-E6B8-430A-A059-162215ADFA06}" presName="textB" presStyleLbl="revTx" presStyleIdx="1" presStyleCnt="4" custLinFactY="-63537" custLinFactNeighborX="-3302" custLinFactNeighborY="-100000">
        <dgm:presLayoutVars>
          <dgm:bulletEnabled val="1"/>
        </dgm:presLayoutVars>
      </dgm:prSet>
      <dgm:spPr/>
    </dgm:pt>
    <dgm:pt modelId="{6757DFB4-B185-4DCF-A739-AB4797532EC8}" type="pres">
      <dgm:prSet presAssocID="{C68307D4-E6B8-430A-A059-162215ADFA06}" presName="circleB" presStyleLbl="node1" presStyleIdx="1" presStyleCnt="4" custLinFactX="100000" custLinFactY="-100000" custLinFactNeighborX="178302" custLinFactNeighborY="-187553"/>
      <dgm:spPr/>
    </dgm:pt>
    <dgm:pt modelId="{D739C61B-34D3-4A7E-94E8-C4844614F5C5}" type="pres">
      <dgm:prSet presAssocID="{C68307D4-E6B8-430A-A059-162215ADFA06}" presName="spaceB" presStyleCnt="0"/>
      <dgm:spPr/>
    </dgm:pt>
    <dgm:pt modelId="{87A79339-0E8A-4BC7-9B2E-53E9B5189A65}" type="pres">
      <dgm:prSet presAssocID="{5A48AC60-BCCD-43FD-B943-806B752620A4}" presName="space" presStyleCnt="0"/>
      <dgm:spPr/>
    </dgm:pt>
    <dgm:pt modelId="{F50E86E9-7156-45E4-A8DF-4DCBD6E6E00E}" type="pres">
      <dgm:prSet presAssocID="{EE95386A-0171-4D0E-8648-92003A03F620}" presName="compositeA" presStyleCnt="0"/>
      <dgm:spPr/>
    </dgm:pt>
    <dgm:pt modelId="{E957E127-CDA9-4E24-B845-21E53BBD0EEF}" type="pres">
      <dgm:prSet presAssocID="{EE95386A-0171-4D0E-8648-92003A03F620}" presName="textA" presStyleLbl="revTx" presStyleIdx="2" presStyleCnt="4">
        <dgm:presLayoutVars>
          <dgm:bulletEnabled val="1"/>
        </dgm:presLayoutVars>
      </dgm:prSet>
      <dgm:spPr/>
    </dgm:pt>
    <dgm:pt modelId="{9A1DE963-239A-4BC6-B090-4FF2693D6969}" type="pres">
      <dgm:prSet presAssocID="{EE95386A-0171-4D0E-8648-92003A03F620}" presName="circleA" presStyleLbl="node1" presStyleIdx="2" presStyleCnt="4" custLinFactX="100000" custLinFactY="-100000" custLinFactNeighborX="176549" custLinFactNeighborY="-187553"/>
      <dgm:spPr/>
    </dgm:pt>
    <dgm:pt modelId="{D17888AB-89F7-4374-8D35-DE7AD60F2C71}" type="pres">
      <dgm:prSet presAssocID="{EE95386A-0171-4D0E-8648-92003A03F620}" presName="spaceA" presStyleCnt="0"/>
      <dgm:spPr/>
    </dgm:pt>
    <dgm:pt modelId="{D629F8C9-AB8C-47B5-B789-9A8E0242DAB1}" type="pres">
      <dgm:prSet presAssocID="{992C957A-4F87-428E-8A31-A83D76004B32}" presName="space" presStyleCnt="0"/>
      <dgm:spPr/>
    </dgm:pt>
    <dgm:pt modelId="{AE8628DB-489E-4A19-AE4D-7BD313F6C523}" type="pres">
      <dgm:prSet presAssocID="{A023DE26-21B5-4527-A4B4-AF2B3DECE59A}" presName="compositeB" presStyleCnt="0"/>
      <dgm:spPr/>
    </dgm:pt>
    <dgm:pt modelId="{8A96E925-D868-460C-A253-55A77806EA07}" type="pres">
      <dgm:prSet presAssocID="{A023DE26-21B5-4527-A4B4-AF2B3DECE59A}" presName="textB" presStyleLbl="revTx" presStyleIdx="3" presStyleCnt="4" custLinFactY="-100000" custLinFactNeighborX="-499" custLinFactNeighborY="-117686">
        <dgm:presLayoutVars>
          <dgm:bulletEnabled val="1"/>
        </dgm:presLayoutVars>
      </dgm:prSet>
      <dgm:spPr/>
    </dgm:pt>
    <dgm:pt modelId="{2CD8694A-9D17-4D32-8AA0-D2D1B0AE6ADC}" type="pres">
      <dgm:prSet presAssocID="{A023DE26-21B5-4527-A4B4-AF2B3DECE59A}" presName="circleB" presStyleLbl="node1" presStyleIdx="3" presStyleCnt="4" custLinFactX="100000" custLinFactY="-100000" custLinFactNeighborX="174797" custLinFactNeighborY="-187553"/>
      <dgm:spPr/>
    </dgm:pt>
    <dgm:pt modelId="{4717AA2A-CFC1-42E7-871E-8AC786E125FF}" type="pres">
      <dgm:prSet presAssocID="{A023DE26-21B5-4527-A4B4-AF2B3DECE59A}" presName="spaceB" presStyleCnt="0"/>
      <dgm:spPr/>
    </dgm:pt>
  </dgm:ptLst>
  <dgm:cxnLst>
    <dgm:cxn modelId="{B3BC7414-6F74-4A51-91C4-7E38CED3BE7B}" srcId="{D8FC2943-9F7B-45D7-BE8C-083BACA911FC}" destId="{C68307D4-E6B8-430A-A059-162215ADFA06}" srcOrd="1" destOrd="0" parTransId="{6B139411-879E-449F-B8A0-4E8A280380EC}" sibTransId="{5A48AC60-BCCD-43FD-B943-806B752620A4}"/>
    <dgm:cxn modelId="{6AA3FF1F-88CE-4981-9B2B-F5A3880D1213}" srcId="{D8FC2943-9F7B-45D7-BE8C-083BACA911FC}" destId="{EE95386A-0171-4D0E-8648-92003A03F620}" srcOrd="2" destOrd="0" parTransId="{90969295-5BC2-44C6-A907-09FC4CE1D389}" sibTransId="{992C957A-4F87-428E-8A31-A83D76004B32}"/>
    <dgm:cxn modelId="{79323164-2A5B-4957-9173-05116430E07C}" type="presOf" srcId="{CBC145AD-6FE1-4C3E-9B62-D0E6156DBA80}" destId="{563189BF-F6F0-4ADD-9451-42E360D47B50}" srcOrd="0" destOrd="0" presId="urn:microsoft.com/office/officeart/2005/8/layout/hProcess11"/>
    <dgm:cxn modelId="{5E100046-B29B-412B-892C-5E68B3BA5F24}" srcId="{D8FC2943-9F7B-45D7-BE8C-083BACA911FC}" destId="{A023DE26-21B5-4527-A4B4-AF2B3DECE59A}" srcOrd="3" destOrd="0" parTransId="{ABEB69E6-4EC9-4631-B2E0-149935044558}" sibTransId="{F83E1FE5-CC0B-4169-ABC9-F8AEB65C3C19}"/>
    <dgm:cxn modelId="{D749C975-17BE-44F0-A927-E60B96FBE792}" type="presOf" srcId="{EE95386A-0171-4D0E-8648-92003A03F620}" destId="{E957E127-CDA9-4E24-B845-21E53BBD0EEF}" srcOrd="0" destOrd="0" presId="urn:microsoft.com/office/officeart/2005/8/layout/hProcess11"/>
    <dgm:cxn modelId="{651E7190-DCF9-45B7-93A3-25BCAAB67632}" srcId="{D8FC2943-9F7B-45D7-BE8C-083BACA911FC}" destId="{CBC145AD-6FE1-4C3E-9B62-D0E6156DBA80}" srcOrd="0" destOrd="0" parTransId="{3919FF1B-FF1F-42E3-828D-F6DD7CBAFDF0}" sibTransId="{4DB3565F-4287-4471-BA69-732A973DB6C7}"/>
    <dgm:cxn modelId="{D5DE0E93-3D4E-4570-8BA4-53D8CE9A2D08}" type="presOf" srcId="{D8FC2943-9F7B-45D7-BE8C-083BACA911FC}" destId="{6A45B5C9-4E22-40D4-92D0-4F62BA4267E5}" srcOrd="0" destOrd="0" presId="urn:microsoft.com/office/officeart/2005/8/layout/hProcess11"/>
    <dgm:cxn modelId="{45A91DAA-0976-4E19-9B8C-5A556D247C41}" type="presOf" srcId="{C68307D4-E6B8-430A-A059-162215ADFA06}" destId="{4E24856D-6A7C-4180-A446-44BDE9CBB3A1}" srcOrd="0" destOrd="0" presId="urn:microsoft.com/office/officeart/2005/8/layout/hProcess11"/>
    <dgm:cxn modelId="{54E056AC-97F4-4ACA-A438-2FCC484CA3E8}" type="presOf" srcId="{A023DE26-21B5-4527-A4B4-AF2B3DECE59A}" destId="{8A96E925-D868-460C-A253-55A77806EA07}" srcOrd="0" destOrd="0" presId="urn:microsoft.com/office/officeart/2005/8/layout/hProcess11"/>
    <dgm:cxn modelId="{0B07F8AA-C2A3-48F8-B215-6C3322DFF840}" type="presParOf" srcId="{6A45B5C9-4E22-40D4-92D0-4F62BA4267E5}" destId="{479A2405-C46D-4CF9-ACE1-495F135865D8}" srcOrd="0" destOrd="0" presId="urn:microsoft.com/office/officeart/2005/8/layout/hProcess11"/>
    <dgm:cxn modelId="{8D7E6E75-D074-444B-A84E-0A3A7AEBC318}" type="presParOf" srcId="{6A45B5C9-4E22-40D4-92D0-4F62BA4267E5}" destId="{202163EC-EAAA-4A9A-92FC-B98BA3FD5BEF}" srcOrd="1" destOrd="0" presId="urn:microsoft.com/office/officeart/2005/8/layout/hProcess11"/>
    <dgm:cxn modelId="{BBA4C9AA-A882-48C9-A8E8-0784193878D6}" type="presParOf" srcId="{202163EC-EAAA-4A9A-92FC-B98BA3FD5BEF}" destId="{DFF48948-3A76-4967-81B3-046D3D76393A}" srcOrd="0" destOrd="0" presId="urn:microsoft.com/office/officeart/2005/8/layout/hProcess11"/>
    <dgm:cxn modelId="{74DC3B58-8C60-43AC-9D7B-13B49D0A1B75}" type="presParOf" srcId="{DFF48948-3A76-4967-81B3-046D3D76393A}" destId="{563189BF-F6F0-4ADD-9451-42E360D47B50}" srcOrd="0" destOrd="0" presId="urn:microsoft.com/office/officeart/2005/8/layout/hProcess11"/>
    <dgm:cxn modelId="{806E666B-66D5-4F9B-B462-82CD61408CE8}" type="presParOf" srcId="{DFF48948-3A76-4967-81B3-046D3D76393A}" destId="{316469A0-3D08-4134-A5F9-D3942B81F0EE}" srcOrd="1" destOrd="0" presId="urn:microsoft.com/office/officeart/2005/8/layout/hProcess11"/>
    <dgm:cxn modelId="{4D92C56C-A66A-4A12-8120-2349F8F50D5F}" type="presParOf" srcId="{DFF48948-3A76-4967-81B3-046D3D76393A}" destId="{A5B788C6-7007-40FC-90D9-E9C57037E6D8}" srcOrd="2" destOrd="0" presId="urn:microsoft.com/office/officeart/2005/8/layout/hProcess11"/>
    <dgm:cxn modelId="{3B5A80DC-81ED-4764-B79F-8EF736674EB8}" type="presParOf" srcId="{202163EC-EAAA-4A9A-92FC-B98BA3FD5BEF}" destId="{70C41A51-A64A-460A-8CF6-C6BD81BFD5A5}" srcOrd="1" destOrd="0" presId="urn:microsoft.com/office/officeart/2005/8/layout/hProcess11"/>
    <dgm:cxn modelId="{BD764122-BCAE-4E10-B691-4A822C06A1C2}" type="presParOf" srcId="{202163EC-EAAA-4A9A-92FC-B98BA3FD5BEF}" destId="{68BB5632-91AC-4EB0-BA0E-7006B26594D3}" srcOrd="2" destOrd="0" presId="urn:microsoft.com/office/officeart/2005/8/layout/hProcess11"/>
    <dgm:cxn modelId="{95093447-4B99-4D15-976C-671A6A25CA4F}" type="presParOf" srcId="{68BB5632-91AC-4EB0-BA0E-7006B26594D3}" destId="{4E24856D-6A7C-4180-A446-44BDE9CBB3A1}" srcOrd="0" destOrd="0" presId="urn:microsoft.com/office/officeart/2005/8/layout/hProcess11"/>
    <dgm:cxn modelId="{3409108A-C37B-45CC-BC13-F7FC8D89CBF6}" type="presParOf" srcId="{68BB5632-91AC-4EB0-BA0E-7006B26594D3}" destId="{6757DFB4-B185-4DCF-A739-AB4797532EC8}" srcOrd="1" destOrd="0" presId="urn:microsoft.com/office/officeart/2005/8/layout/hProcess11"/>
    <dgm:cxn modelId="{2E542364-8734-44F4-9DD0-BEA6F0336E2E}" type="presParOf" srcId="{68BB5632-91AC-4EB0-BA0E-7006B26594D3}" destId="{D739C61B-34D3-4A7E-94E8-C4844614F5C5}" srcOrd="2" destOrd="0" presId="urn:microsoft.com/office/officeart/2005/8/layout/hProcess11"/>
    <dgm:cxn modelId="{89C71E0B-5E3E-4615-8CCC-BC1E2526D13D}" type="presParOf" srcId="{202163EC-EAAA-4A9A-92FC-B98BA3FD5BEF}" destId="{87A79339-0E8A-4BC7-9B2E-53E9B5189A65}" srcOrd="3" destOrd="0" presId="urn:microsoft.com/office/officeart/2005/8/layout/hProcess11"/>
    <dgm:cxn modelId="{F7284CFA-9CE0-4F97-989A-9BDE67F49A76}" type="presParOf" srcId="{202163EC-EAAA-4A9A-92FC-B98BA3FD5BEF}" destId="{F50E86E9-7156-45E4-A8DF-4DCBD6E6E00E}" srcOrd="4" destOrd="0" presId="urn:microsoft.com/office/officeart/2005/8/layout/hProcess11"/>
    <dgm:cxn modelId="{11700C8B-63A8-4815-8EB0-5B9E3DF99101}" type="presParOf" srcId="{F50E86E9-7156-45E4-A8DF-4DCBD6E6E00E}" destId="{E957E127-CDA9-4E24-B845-21E53BBD0EEF}" srcOrd="0" destOrd="0" presId="urn:microsoft.com/office/officeart/2005/8/layout/hProcess11"/>
    <dgm:cxn modelId="{B4488617-BAB0-48FF-BACB-7D8328776DCB}" type="presParOf" srcId="{F50E86E9-7156-45E4-A8DF-4DCBD6E6E00E}" destId="{9A1DE963-239A-4BC6-B090-4FF2693D6969}" srcOrd="1" destOrd="0" presId="urn:microsoft.com/office/officeart/2005/8/layout/hProcess11"/>
    <dgm:cxn modelId="{6D3E03B3-1FA3-41B5-9478-E592805B36A0}" type="presParOf" srcId="{F50E86E9-7156-45E4-A8DF-4DCBD6E6E00E}" destId="{D17888AB-89F7-4374-8D35-DE7AD60F2C71}" srcOrd="2" destOrd="0" presId="urn:microsoft.com/office/officeart/2005/8/layout/hProcess11"/>
    <dgm:cxn modelId="{97FFF796-D3A0-41FD-B6EC-5B1F6977BC27}" type="presParOf" srcId="{202163EC-EAAA-4A9A-92FC-B98BA3FD5BEF}" destId="{D629F8C9-AB8C-47B5-B789-9A8E0242DAB1}" srcOrd="5" destOrd="0" presId="urn:microsoft.com/office/officeart/2005/8/layout/hProcess11"/>
    <dgm:cxn modelId="{E12E234E-2086-479F-97FD-5C00F5180A5A}" type="presParOf" srcId="{202163EC-EAAA-4A9A-92FC-B98BA3FD5BEF}" destId="{AE8628DB-489E-4A19-AE4D-7BD313F6C523}" srcOrd="6" destOrd="0" presId="urn:microsoft.com/office/officeart/2005/8/layout/hProcess11"/>
    <dgm:cxn modelId="{5D8A8F9D-3A95-423B-9CE7-1544CEB7487C}" type="presParOf" srcId="{AE8628DB-489E-4A19-AE4D-7BD313F6C523}" destId="{8A96E925-D868-460C-A253-55A77806EA07}" srcOrd="0" destOrd="0" presId="urn:microsoft.com/office/officeart/2005/8/layout/hProcess11"/>
    <dgm:cxn modelId="{9597031C-85F2-471F-8817-5F9F8DC4AAC8}" type="presParOf" srcId="{AE8628DB-489E-4A19-AE4D-7BD313F6C523}" destId="{2CD8694A-9D17-4D32-8AA0-D2D1B0AE6ADC}" srcOrd="1" destOrd="0" presId="urn:microsoft.com/office/officeart/2005/8/layout/hProcess11"/>
    <dgm:cxn modelId="{E837A6C5-8919-4997-8D86-03C447713315}" type="presParOf" srcId="{AE8628DB-489E-4A19-AE4D-7BD313F6C523}" destId="{4717AA2A-CFC1-42E7-871E-8AC786E125FF}" srcOrd="2" destOrd="0" presId="urn:microsoft.com/office/officeart/2005/8/layout/hProcess1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C6DC88-713A-4D99-9129-0FADBD814F62}" type="doc">
      <dgm:prSet loTypeId="urn:microsoft.com/office/officeart/2005/8/layout/default" loCatId="list" qsTypeId="urn:microsoft.com/office/officeart/2005/8/quickstyle/3d5" qsCatId="3D" csTypeId="urn:microsoft.com/office/officeart/2005/8/colors/accent6_5" csCatId="accent6" phldr="1"/>
      <dgm:spPr/>
      <dgm:t>
        <a:bodyPr/>
        <a:lstStyle/>
        <a:p>
          <a:endParaRPr lang="en-US"/>
        </a:p>
      </dgm:t>
    </dgm:pt>
    <dgm:pt modelId="{687EF4A2-4D92-49EC-8CC6-BCEBB7029DEC}">
      <dgm:prSet phldrT="[Text]"/>
      <dgm:spPr/>
      <dgm:t>
        <a:bodyPr/>
        <a:lstStyle/>
        <a:p>
          <a:r>
            <a:rPr lang="en-US" dirty="0"/>
            <a:t>Strategy</a:t>
          </a:r>
        </a:p>
      </dgm:t>
    </dgm:pt>
    <dgm:pt modelId="{5C0B9BA5-BDF3-4242-A767-09F92373256A}" type="parTrans" cxnId="{4D819B62-9D09-4556-A34B-9432A9291207}">
      <dgm:prSet/>
      <dgm:spPr/>
      <dgm:t>
        <a:bodyPr/>
        <a:lstStyle/>
        <a:p>
          <a:endParaRPr lang="en-US"/>
        </a:p>
      </dgm:t>
    </dgm:pt>
    <dgm:pt modelId="{BA6D062C-608D-4A75-86E1-C7AF4D68761D}" type="sibTrans" cxnId="{4D819B62-9D09-4556-A34B-9432A9291207}">
      <dgm:prSet/>
      <dgm:spPr/>
      <dgm:t>
        <a:bodyPr/>
        <a:lstStyle/>
        <a:p>
          <a:endParaRPr lang="en-US"/>
        </a:p>
      </dgm:t>
    </dgm:pt>
    <dgm:pt modelId="{D1D703B6-D6D8-4FE9-8389-0EDCD1888E99}" type="pres">
      <dgm:prSet presAssocID="{00C6DC88-713A-4D99-9129-0FADBD814F62}" presName="diagram" presStyleCnt="0">
        <dgm:presLayoutVars>
          <dgm:dir/>
          <dgm:resizeHandles val="exact"/>
        </dgm:presLayoutVars>
      </dgm:prSet>
      <dgm:spPr/>
    </dgm:pt>
    <dgm:pt modelId="{616D49D7-4953-4269-84B1-9EFD873A6E5A}" type="pres">
      <dgm:prSet presAssocID="{687EF4A2-4D92-49EC-8CC6-BCEBB7029DEC}" presName="node" presStyleLbl="node1" presStyleIdx="0" presStyleCnt="1">
        <dgm:presLayoutVars>
          <dgm:bulletEnabled val="1"/>
        </dgm:presLayoutVars>
      </dgm:prSet>
      <dgm:spPr/>
    </dgm:pt>
  </dgm:ptLst>
  <dgm:cxnLst>
    <dgm:cxn modelId="{9005291E-1D94-480F-BB3C-1AC5159B974E}" type="presOf" srcId="{00C6DC88-713A-4D99-9129-0FADBD814F62}" destId="{D1D703B6-D6D8-4FE9-8389-0EDCD1888E99}" srcOrd="0" destOrd="0" presId="urn:microsoft.com/office/officeart/2005/8/layout/default"/>
    <dgm:cxn modelId="{4D819B62-9D09-4556-A34B-9432A9291207}" srcId="{00C6DC88-713A-4D99-9129-0FADBD814F62}" destId="{687EF4A2-4D92-49EC-8CC6-BCEBB7029DEC}" srcOrd="0" destOrd="0" parTransId="{5C0B9BA5-BDF3-4242-A767-09F92373256A}" sibTransId="{BA6D062C-608D-4A75-86E1-C7AF4D68761D}"/>
    <dgm:cxn modelId="{276915BD-35A4-4DEA-9342-39E2825ADE45}" type="presOf" srcId="{687EF4A2-4D92-49EC-8CC6-BCEBB7029DEC}" destId="{616D49D7-4953-4269-84B1-9EFD873A6E5A}" srcOrd="0" destOrd="0" presId="urn:microsoft.com/office/officeart/2005/8/layout/default"/>
    <dgm:cxn modelId="{159C6704-A59A-4D2F-BB14-878394285FA8}" type="presParOf" srcId="{D1D703B6-D6D8-4FE9-8389-0EDCD1888E99}" destId="{616D49D7-4953-4269-84B1-9EFD873A6E5A}" srcOrd="0" destOrd="0" presId="urn:microsoft.com/office/officeart/2005/8/layout/defaul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39C97C-626B-4D34-A17B-C423368F5EB8}" type="doc">
      <dgm:prSet loTypeId="urn:microsoft.com/office/officeart/2011/layout/CircleProcess" loCatId="process" qsTypeId="urn:microsoft.com/office/officeart/2005/8/quickstyle/3d2#2" qsCatId="3D" csTypeId="urn:microsoft.com/office/officeart/2005/8/colors/accent6_2" csCatId="accent6" phldr="1"/>
      <dgm:spPr/>
    </dgm:pt>
    <dgm:pt modelId="{5C98F183-0F30-4E3F-A97A-9509ED6B71A6}">
      <dgm:prSet phldrT="[Text]"/>
      <dgm:spPr/>
      <dgm:t>
        <a:bodyPr/>
        <a:lstStyle/>
        <a:p>
          <a:r>
            <a:rPr lang="en-US" dirty="0"/>
            <a:t>TAM </a:t>
          </a:r>
        </a:p>
      </dgm:t>
    </dgm:pt>
    <dgm:pt modelId="{A77BD79C-EEF4-40E4-8370-0E451B711D6B}" type="parTrans" cxnId="{7DA93C19-79F0-44B1-BD36-9D4FC8381BEF}">
      <dgm:prSet/>
      <dgm:spPr/>
      <dgm:t>
        <a:bodyPr/>
        <a:lstStyle/>
        <a:p>
          <a:endParaRPr lang="en-US"/>
        </a:p>
      </dgm:t>
    </dgm:pt>
    <dgm:pt modelId="{564A7474-3F38-41A0-911D-2EA784C6B383}" type="sibTrans" cxnId="{7DA93C19-79F0-44B1-BD36-9D4FC8381BEF}">
      <dgm:prSet/>
      <dgm:spPr/>
      <dgm:t>
        <a:bodyPr/>
        <a:lstStyle/>
        <a:p>
          <a:endParaRPr lang="en-US"/>
        </a:p>
      </dgm:t>
    </dgm:pt>
    <dgm:pt modelId="{6EFA260F-423F-4BB7-A9F5-A90B85F33646}">
      <dgm:prSet phldrT="[Text]"/>
      <dgm:spPr/>
      <dgm:t>
        <a:bodyPr/>
        <a:lstStyle/>
        <a:p>
          <a:r>
            <a:rPr lang="en-US" dirty="0"/>
            <a:t>48B+</a:t>
          </a:r>
        </a:p>
      </dgm:t>
    </dgm:pt>
    <dgm:pt modelId="{0021ED2D-E93B-4F99-AD85-38A178C15F9E}" type="parTrans" cxnId="{FA5B01C0-80C3-4D8A-A9BA-F8EF4303C989}">
      <dgm:prSet/>
      <dgm:spPr/>
      <dgm:t>
        <a:bodyPr/>
        <a:lstStyle/>
        <a:p>
          <a:endParaRPr lang="en-US"/>
        </a:p>
      </dgm:t>
    </dgm:pt>
    <dgm:pt modelId="{4338A6CD-04C1-4872-BB59-0A04C9EECDE1}" type="sibTrans" cxnId="{FA5B01C0-80C3-4D8A-A9BA-F8EF4303C989}">
      <dgm:prSet/>
      <dgm:spPr/>
      <dgm:t>
        <a:bodyPr/>
        <a:lstStyle/>
        <a:p>
          <a:endParaRPr lang="en-US"/>
        </a:p>
      </dgm:t>
    </dgm:pt>
    <dgm:pt modelId="{29FB91EB-22EF-403F-ACE4-DE05FBB0B747}">
      <dgm:prSet phldrT="[Text]"/>
      <dgm:spPr/>
      <dgm:t>
        <a:bodyPr/>
        <a:lstStyle/>
        <a:p>
          <a:r>
            <a:rPr lang="en-US" dirty="0"/>
            <a:t>SAM</a:t>
          </a:r>
        </a:p>
      </dgm:t>
    </dgm:pt>
    <dgm:pt modelId="{8BD46594-5689-4D8D-973D-B7C78DC82E88}" type="parTrans" cxnId="{5630AEAA-188A-4FEC-AAFE-94AD1B3E1D59}">
      <dgm:prSet/>
      <dgm:spPr/>
      <dgm:t>
        <a:bodyPr/>
        <a:lstStyle/>
        <a:p>
          <a:endParaRPr lang="en-US"/>
        </a:p>
      </dgm:t>
    </dgm:pt>
    <dgm:pt modelId="{2742D424-35CF-4708-95CF-76B9FD709B0F}" type="sibTrans" cxnId="{5630AEAA-188A-4FEC-AAFE-94AD1B3E1D59}">
      <dgm:prSet/>
      <dgm:spPr/>
      <dgm:t>
        <a:bodyPr/>
        <a:lstStyle/>
        <a:p>
          <a:endParaRPr lang="en-US"/>
        </a:p>
      </dgm:t>
    </dgm:pt>
    <dgm:pt modelId="{5DAAD606-0E0B-4F54-85D1-311276A489C8}">
      <dgm:prSet phldrT="[Text]"/>
      <dgm:spPr/>
      <dgm:t>
        <a:bodyPr/>
        <a:lstStyle/>
        <a:p>
          <a:r>
            <a:rPr lang="en-US" dirty="0"/>
            <a:t>SOM-25B</a:t>
          </a:r>
        </a:p>
      </dgm:t>
    </dgm:pt>
    <dgm:pt modelId="{635B487C-48B4-4F94-A7FB-D1F2F3F43E28}" type="parTrans" cxnId="{2629BF4B-85A3-442A-B4DC-4C559B7E7671}">
      <dgm:prSet/>
      <dgm:spPr/>
      <dgm:t>
        <a:bodyPr/>
        <a:lstStyle/>
        <a:p>
          <a:endParaRPr lang="en-US"/>
        </a:p>
      </dgm:t>
    </dgm:pt>
    <dgm:pt modelId="{C6C81805-7D18-40C4-BBBF-BCB5817EB8E4}" type="sibTrans" cxnId="{2629BF4B-85A3-442A-B4DC-4C559B7E7671}">
      <dgm:prSet/>
      <dgm:spPr/>
      <dgm:t>
        <a:bodyPr/>
        <a:lstStyle/>
        <a:p>
          <a:endParaRPr lang="en-US"/>
        </a:p>
      </dgm:t>
    </dgm:pt>
    <dgm:pt modelId="{8647B3FC-2AD0-4929-8174-506DDE7415ED}">
      <dgm:prSet phldrT="[Text]"/>
      <dgm:spPr/>
      <dgm:t>
        <a:bodyPr/>
        <a:lstStyle/>
        <a:p>
          <a:r>
            <a:rPr lang="en-US" dirty="0"/>
            <a:t>34B</a:t>
          </a:r>
        </a:p>
      </dgm:t>
    </dgm:pt>
    <dgm:pt modelId="{767DFAAC-5BEE-486F-8050-5C0D00A741A7}" type="parTrans" cxnId="{3E456809-31CE-4A8C-8104-62F11F953B04}">
      <dgm:prSet/>
      <dgm:spPr/>
      <dgm:t>
        <a:bodyPr/>
        <a:lstStyle/>
        <a:p>
          <a:endParaRPr lang="en-US"/>
        </a:p>
      </dgm:t>
    </dgm:pt>
    <dgm:pt modelId="{A88DD078-34F6-42A3-85FA-7A72D77FD59C}" type="sibTrans" cxnId="{3E456809-31CE-4A8C-8104-62F11F953B04}">
      <dgm:prSet/>
      <dgm:spPr/>
      <dgm:t>
        <a:bodyPr/>
        <a:lstStyle/>
        <a:p>
          <a:endParaRPr lang="en-US"/>
        </a:p>
      </dgm:t>
    </dgm:pt>
    <dgm:pt modelId="{C29329A5-F9A6-4B3B-9F43-ADBDA726C393}" type="pres">
      <dgm:prSet presAssocID="{5539C97C-626B-4D34-A17B-C423368F5EB8}" presName="Name0" presStyleCnt="0">
        <dgm:presLayoutVars>
          <dgm:chMax val="11"/>
          <dgm:chPref val="11"/>
          <dgm:dir/>
          <dgm:resizeHandles/>
        </dgm:presLayoutVars>
      </dgm:prSet>
      <dgm:spPr/>
    </dgm:pt>
    <dgm:pt modelId="{4511B6A0-CEEA-4031-BCB0-36521A113C9C}" type="pres">
      <dgm:prSet presAssocID="{5DAAD606-0E0B-4F54-85D1-311276A489C8}" presName="Accent5" presStyleCnt="0"/>
      <dgm:spPr/>
    </dgm:pt>
    <dgm:pt modelId="{DDEA55CD-A8DF-4175-B927-D8AEB568946C}" type="pres">
      <dgm:prSet presAssocID="{5DAAD606-0E0B-4F54-85D1-311276A489C8}" presName="Accent" presStyleLbl="node1" presStyleIdx="0" presStyleCnt="5"/>
      <dgm:spPr/>
    </dgm:pt>
    <dgm:pt modelId="{516FECC2-8BD7-4918-A2B5-6A5C1724BE61}" type="pres">
      <dgm:prSet presAssocID="{5DAAD606-0E0B-4F54-85D1-311276A489C8}" presName="ParentBackground5" presStyleCnt="0"/>
      <dgm:spPr/>
    </dgm:pt>
    <dgm:pt modelId="{4DE08F15-EF85-4498-9CCC-39E6A8E18CCD}" type="pres">
      <dgm:prSet presAssocID="{5DAAD606-0E0B-4F54-85D1-311276A489C8}" presName="ParentBackground" presStyleLbl="fgAcc1" presStyleIdx="0" presStyleCnt="5"/>
      <dgm:spPr/>
    </dgm:pt>
    <dgm:pt modelId="{CA7C4565-1039-40C0-B09E-29CDF8195618}" type="pres">
      <dgm:prSet presAssocID="{5DAAD606-0E0B-4F54-85D1-311276A489C8}" presName="Parent5" presStyleLbl="revTx" presStyleIdx="0" presStyleCnt="0">
        <dgm:presLayoutVars>
          <dgm:chMax val="1"/>
          <dgm:chPref val="1"/>
          <dgm:bulletEnabled val="1"/>
        </dgm:presLayoutVars>
      </dgm:prSet>
      <dgm:spPr/>
    </dgm:pt>
    <dgm:pt modelId="{81F1F7A1-95AE-44BD-B397-F598E29FEC92}" type="pres">
      <dgm:prSet presAssocID="{8647B3FC-2AD0-4929-8174-506DDE7415ED}" presName="Accent4" presStyleCnt="0"/>
      <dgm:spPr/>
    </dgm:pt>
    <dgm:pt modelId="{42E7B72A-F3D2-43B0-81A4-DC694B877802}" type="pres">
      <dgm:prSet presAssocID="{8647B3FC-2AD0-4929-8174-506DDE7415ED}" presName="Accent" presStyleLbl="node1" presStyleIdx="1" presStyleCnt="5"/>
      <dgm:spPr/>
    </dgm:pt>
    <dgm:pt modelId="{2167572F-BBD5-4A98-B61B-9E09CAF91911}" type="pres">
      <dgm:prSet presAssocID="{8647B3FC-2AD0-4929-8174-506DDE7415ED}" presName="ParentBackground4" presStyleCnt="0"/>
      <dgm:spPr/>
    </dgm:pt>
    <dgm:pt modelId="{4BAC68D1-8AF9-4020-BD8F-2678AD6B4D2C}" type="pres">
      <dgm:prSet presAssocID="{8647B3FC-2AD0-4929-8174-506DDE7415ED}" presName="ParentBackground" presStyleLbl="fgAcc1" presStyleIdx="1" presStyleCnt="5"/>
      <dgm:spPr/>
    </dgm:pt>
    <dgm:pt modelId="{BFF5A61F-1F86-4E87-840C-6C6047A8E375}" type="pres">
      <dgm:prSet presAssocID="{8647B3FC-2AD0-4929-8174-506DDE7415ED}" presName="Parent4" presStyleLbl="revTx" presStyleIdx="0" presStyleCnt="0">
        <dgm:presLayoutVars>
          <dgm:chMax val="1"/>
          <dgm:chPref val="1"/>
          <dgm:bulletEnabled val="1"/>
        </dgm:presLayoutVars>
      </dgm:prSet>
      <dgm:spPr/>
    </dgm:pt>
    <dgm:pt modelId="{90FE9A96-77B8-4150-8927-CD0E4C716F24}" type="pres">
      <dgm:prSet presAssocID="{29FB91EB-22EF-403F-ACE4-DE05FBB0B747}" presName="Accent3" presStyleCnt="0"/>
      <dgm:spPr/>
    </dgm:pt>
    <dgm:pt modelId="{5A23A0DF-48DB-4EC9-9E8F-98CEDB6C0609}" type="pres">
      <dgm:prSet presAssocID="{29FB91EB-22EF-403F-ACE4-DE05FBB0B747}" presName="Accent" presStyleLbl="node1" presStyleIdx="2" presStyleCnt="5"/>
      <dgm:spPr/>
    </dgm:pt>
    <dgm:pt modelId="{9DB1C243-A30F-459F-9991-8028B9D90FD5}" type="pres">
      <dgm:prSet presAssocID="{29FB91EB-22EF-403F-ACE4-DE05FBB0B747}" presName="ParentBackground3" presStyleCnt="0"/>
      <dgm:spPr/>
    </dgm:pt>
    <dgm:pt modelId="{BF8CFF8E-2A2B-404B-809E-D81BF384D181}" type="pres">
      <dgm:prSet presAssocID="{29FB91EB-22EF-403F-ACE4-DE05FBB0B747}" presName="ParentBackground" presStyleLbl="fgAcc1" presStyleIdx="2" presStyleCnt="5"/>
      <dgm:spPr/>
    </dgm:pt>
    <dgm:pt modelId="{A726A990-623B-4347-86FD-A099313816CC}" type="pres">
      <dgm:prSet presAssocID="{29FB91EB-22EF-403F-ACE4-DE05FBB0B747}" presName="Parent3" presStyleLbl="revTx" presStyleIdx="0" presStyleCnt="0">
        <dgm:presLayoutVars>
          <dgm:chMax val="1"/>
          <dgm:chPref val="1"/>
          <dgm:bulletEnabled val="1"/>
        </dgm:presLayoutVars>
      </dgm:prSet>
      <dgm:spPr/>
    </dgm:pt>
    <dgm:pt modelId="{447F0D09-F890-41B1-8BA1-71B07A534144}" type="pres">
      <dgm:prSet presAssocID="{6EFA260F-423F-4BB7-A9F5-A90B85F33646}" presName="Accent2" presStyleCnt="0"/>
      <dgm:spPr/>
    </dgm:pt>
    <dgm:pt modelId="{B8E777AE-57E7-4FDD-9934-B7EE5C118FCB}" type="pres">
      <dgm:prSet presAssocID="{6EFA260F-423F-4BB7-A9F5-A90B85F33646}" presName="Accent" presStyleLbl="node1" presStyleIdx="3" presStyleCnt="5"/>
      <dgm:spPr/>
    </dgm:pt>
    <dgm:pt modelId="{F43443B2-7741-4D0B-8E2C-0B083059DE70}" type="pres">
      <dgm:prSet presAssocID="{6EFA260F-423F-4BB7-A9F5-A90B85F33646}" presName="ParentBackground2" presStyleCnt="0"/>
      <dgm:spPr/>
    </dgm:pt>
    <dgm:pt modelId="{9D40BEDE-925F-43BA-8E20-D8BDA3E52C30}" type="pres">
      <dgm:prSet presAssocID="{6EFA260F-423F-4BB7-A9F5-A90B85F33646}" presName="ParentBackground" presStyleLbl="fgAcc1" presStyleIdx="3" presStyleCnt="5"/>
      <dgm:spPr/>
    </dgm:pt>
    <dgm:pt modelId="{20AFAE2F-0020-4846-8C8F-C84406BB6F4C}" type="pres">
      <dgm:prSet presAssocID="{6EFA260F-423F-4BB7-A9F5-A90B85F33646}" presName="Parent2" presStyleLbl="revTx" presStyleIdx="0" presStyleCnt="0">
        <dgm:presLayoutVars>
          <dgm:chMax val="1"/>
          <dgm:chPref val="1"/>
          <dgm:bulletEnabled val="1"/>
        </dgm:presLayoutVars>
      </dgm:prSet>
      <dgm:spPr/>
    </dgm:pt>
    <dgm:pt modelId="{DFB41826-38F1-4F54-A56D-00F31280DD2F}" type="pres">
      <dgm:prSet presAssocID="{5C98F183-0F30-4E3F-A97A-9509ED6B71A6}" presName="Accent1" presStyleCnt="0"/>
      <dgm:spPr/>
    </dgm:pt>
    <dgm:pt modelId="{0CF5C7E8-45EE-4241-B943-F5E16DAB1B94}" type="pres">
      <dgm:prSet presAssocID="{5C98F183-0F30-4E3F-A97A-9509ED6B71A6}" presName="Accent" presStyleLbl="node1" presStyleIdx="4" presStyleCnt="5"/>
      <dgm:spPr/>
    </dgm:pt>
    <dgm:pt modelId="{0F4BF507-50CC-4040-AD8B-4048E7568066}" type="pres">
      <dgm:prSet presAssocID="{5C98F183-0F30-4E3F-A97A-9509ED6B71A6}" presName="ParentBackground1" presStyleCnt="0"/>
      <dgm:spPr/>
    </dgm:pt>
    <dgm:pt modelId="{BE4FC9D4-F2BC-46AF-988B-726383CEF77C}" type="pres">
      <dgm:prSet presAssocID="{5C98F183-0F30-4E3F-A97A-9509ED6B71A6}" presName="ParentBackground" presStyleLbl="fgAcc1" presStyleIdx="4" presStyleCnt="5"/>
      <dgm:spPr/>
    </dgm:pt>
    <dgm:pt modelId="{86786E4A-5EC7-4947-9399-CA45CB1AD780}" type="pres">
      <dgm:prSet presAssocID="{5C98F183-0F30-4E3F-A97A-9509ED6B71A6}" presName="Parent1" presStyleLbl="revTx" presStyleIdx="0" presStyleCnt="0">
        <dgm:presLayoutVars>
          <dgm:chMax val="1"/>
          <dgm:chPref val="1"/>
          <dgm:bulletEnabled val="1"/>
        </dgm:presLayoutVars>
      </dgm:prSet>
      <dgm:spPr/>
    </dgm:pt>
  </dgm:ptLst>
  <dgm:cxnLst>
    <dgm:cxn modelId="{6A293401-F604-4970-B2E4-C30920D8F7B9}" type="presOf" srcId="{5C98F183-0F30-4E3F-A97A-9509ED6B71A6}" destId="{BE4FC9D4-F2BC-46AF-988B-726383CEF77C}" srcOrd="0" destOrd="0" presId="urn:microsoft.com/office/officeart/2011/layout/CircleProcess"/>
    <dgm:cxn modelId="{7BB05E09-3D7E-4DEC-BD60-F5C64E55857C}" type="presOf" srcId="{5DAAD606-0E0B-4F54-85D1-311276A489C8}" destId="{CA7C4565-1039-40C0-B09E-29CDF8195618}" srcOrd="1" destOrd="0" presId="urn:microsoft.com/office/officeart/2011/layout/CircleProcess"/>
    <dgm:cxn modelId="{3E456809-31CE-4A8C-8104-62F11F953B04}" srcId="{5539C97C-626B-4D34-A17B-C423368F5EB8}" destId="{8647B3FC-2AD0-4929-8174-506DDE7415ED}" srcOrd="3" destOrd="0" parTransId="{767DFAAC-5BEE-486F-8050-5C0D00A741A7}" sibTransId="{A88DD078-34F6-42A3-85FA-7A72D77FD59C}"/>
    <dgm:cxn modelId="{CFAF3D0E-1932-47D6-9BBB-6B9E750F8711}" type="presOf" srcId="{5DAAD606-0E0B-4F54-85D1-311276A489C8}" destId="{4DE08F15-EF85-4498-9CCC-39E6A8E18CCD}" srcOrd="0" destOrd="0" presId="urn:microsoft.com/office/officeart/2011/layout/CircleProcess"/>
    <dgm:cxn modelId="{7DA93C19-79F0-44B1-BD36-9D4FC8381BEF}" srcId="{5539C97C-626B-4D34-A17B-C423368F5EB8}" destId="{5C98F183-0F30-4E3F-A97A-9509ED6B71A6}" srcOrd="0" destOrd="0" parTransId="{A77BD79C-EEF4-40E4-8370-0E451B711D6B}" sibTransId="{564A7474-3F38-41A0-911D-2EA784C6B383}"/>
    <dgm:cxn modelId="{15F4982B-B983-406C-B152-F1FF29DE2EEA}" type="presOf" srcId="{29FB91EB-22EF-403F-ACE4-DE05FBB0B747}" destId="{BF8CFF8E-2A2B-404B-809E-D81BF384D181}" srcOrd="0" destOrd="0" presId="urn:microsoft.com/office/officeart/2011/layout/CircleProcess"/>
    <dgm:cxn modelId="{9A532D35-A7FD-429A-A81F-F387BFF0249A}" type="presOf" srcId="{6EFA260F-423F-4BB7-A9F5-A90B85F33646}" destId="{20AFAE2F-0020-4846-8C8F-C84406BB6F4C}" srcOrd="1" destOrd="0" presId="urn:microsoft.com/office/officeart/2011/layout/CircleProcess"/>
    <dgm:cxn modelId="{8622143F-BA8E-4D6E-AED3-706EA414D27F}" type="presOf" srcId="{29FB91EB-22EF-403F-ACE4-DE05FBB0B747}" destId="{A726A990-623B-4347-86FD-A099313816CC}" srcOrd="1" destOrd="0" presId="urn:microsoft.com/office/officeart/2011/layout/CircleProcess"/>
    <dgm:cxn modelId="{B37FBB64-E130-41FB-A82A-9580E83A32D5}" type="presOf" srcId="{6EFA260F-423F-4BB7-A9F5-A90B85F33646}" destId="{9D40BEDE-925F-43BA-8E20-D8BDA3E52C30}" srcOrd="0" destOrd="0" presId="urn:microsoft.com/office/officeart/2011/layout/CircleProcess"/>
    <dgm:cxn modelId="{2629BF4B-85A3-442A-B4DC-4C559B7E7671}" srcId="{5539C97C-626B-4D34-A17B-C423368F5EB8}" destId="{5DAAD606-0E0B-4F54-85D1-311276A489C8}" srcOrd="4" destOrd="0" parTransId="{635B487C-48B4-4F94-A7FB-D1F2F3F43E28}" sibTransId="{C6C81805-7D18-40C4-BBBF-BCB5817EB8E4}"/>
    <dgm:cxn modelId="{2476AA94-0A47-4E45-8AE1-CD9386C6AD50}" type="presOf" srcId="{5539C97C-626B-4D34-A17B-C423368F5EB8}" destId="{C29329A5-F9A6-4B3B-9F43-ADBDA726C393}" srcOrd="0" destOrd="0" presId="urn:microsoft.com/office/officeart/2011/layout/CircleProcess"/>
    <dgm:cxn modelId="{5630AEAA-188A-4FEC-AAFE-94AD1B3E1D59}" srcId="{5539C97C-626B-4D34-A17B-C423368F5EB8}" destId="{29FB91EB-22EF-403F-ACE4-DE05FBB0B747}" srcOrd="2" destOrd="0" parTransId="{8BD46594-5689-4D8D-973D-B7C78DC82E88}" sibTransId="{2742D424-35CF-4708-95CF-76B9FD709B0F}"/>
    <dgm:cxn modelId="{AC6856B7-A881-469A-BEAF-1F69B5494CF3}" type="presOf" srcId="{8647B3FC-2AD0-4929-8174-506DDE7415ED}" destId="{BFF5A61F-1F86-4E87-840C-6C6047A8E375}" srcOrd="1" destOrd="0" presId="urn:microsoft.com/office/officeart/2011/layout/CircleProcess"/>
    <dgm:cxn modelId="{FA5B01C0-80C3-4D8A-A9BA-F8EF4303C989}" srcId="{5539C97C-626B-4D34-A17B-C423368F5EB8}" destId="{6EFA260F-423F-4BB7-A9F5-A90B85F33646}" srcOrd="1" destOrd="0" parTransId="{0021ED2D-E93B-4F99-AD85-38A178C15F9E}" sibTransId="{4338A6CD-04C1-4872-BB59-0A04C9EECDE1}"/>
    <dgm:cxn modelId="{3DDB67D6-1852-4A71-94B3-7910DDE10F60}" type="presOf" srcId="{5C98F183-0F30-4E3F-A97A-9509ED6B71A6}" destId="{86786E4A-5EC7-4947-9399-CA45CB1AD780}" srcOrd="1" destOrd="0" presId="urn:microsoft.com/office/officeart/2011/layout/CircleProcess"/>
    <dgm:cxn modelId="{845662E1-F6E3-4665-8438-A1CCAFBE0479}" type="presOf" srcId="{8647B3FC-2AD0-4929-8174-506DDE7415ED}" destId="{4BAC68D1-8AF9-4020-BD8F-2678AD6B4D2C}" srcOrd="0" destOrd="0" presId="urn:microsoft.com/office/officeart/2011/layout/CircleProcess"/>
    <dgm:cxn modelId="{C0740177-AF3B-4F2F-87AB-302ABD6E249A}" type="presParOf" srcId="{C29329A5-F9A6-4B3B-9F43-ADBDA726C393}" destId="{4511B6A0-CEEA-4031-BCB0-36521A113C9C}" srcOrd="0" destOrd="0" presId="urn:microsoft.com/office/officeart/2011/layout/CircleProcess"/>
    <dgm:cxn modelId="{08923323-9CBB-48F4-A0BB-1B42A53FEE3E}" type="presParOf" srcId="{4511B6A0-CEEA-4031-BCB0-36521A113C9C}" destId="{DDEA55CD-A8DF-4175-B927-D8AEB568946C}" srcOrd="0" destOrd="0" presId="urn:microsoft.com/office/officeart/2011/layout/CircleProcess"/>
    <dgm:cxn modelId="{2619E0D8-DC02-4554-B321-B109939F8796}" type="presParOf" srcId="{C29329A5-F9A6-4B3B-9F43-ADBDA726C393}" destId="{516FECC2-8BD7-4918-A2B5-6A5C1724BE61}" srcOrd="1" destOrd="0" presId="urn:microsoft.com/office/officeart/2011/layout/CircleProcess"/>
    <dgm:cxn modelId="{869729A4-854B-44E0-8BD1-3D7ABB4245F4}" type="presParOf" srcId="{516FECC2-8BD7-4918-A2B5-6A5C1724BE61}" destId="{4DE08F15-EF85-4498-9CCC-39E6A8E18CCD}" srcOrd="0" destOrd="0" presId="urn:microsoft.com/office/officeart/2011/layout/CircleProcess"/>
    <dgm:cxn modelId="{C3A9AA29-1B92-4D5D-BF31-7E7EF652AF8B}" type="presParOf" srcId="{C29329A5-F9A6-4B3B-9F43-ADBDA726C393}" destId="{CA7C4565-1039-40C0-B09E-29CDF8195618}" srcOrd="2" destOrd="0" presId="urn:microsoft.com/office/officeart/2011/layout/CircleProcess"/>
    <dgm:cxn modelId="{B582E2AD-B185-49D5-96BE-4FB6EB24C05E}" type="presParOf" srcId="{C29329A5-F9A6-4B3B-9F43-ADBDA726C393}" destId="{81F1F7A1-95AE-44BD-B397-F598E29FEC92}" srcOrd="3" destOrd="0" presId="urn:microsoft.com/office/officeart/2011/layout/CircleProcess"/>
    <dgm:cxn modelId="{898BE908-65CC-42D0-9F8D-0523AC4C7CCC}" type="presParOf" srcId="{81F1F7A1-95AE-44BD-B397-F598E29FEC92}" destId="{42E7B72A-F3D2-43B0-81A4-DC694B877802}" srcOrd="0" destOrd="0" presId="urn:microsoft.com/office/officeart/2011/layout/CircleProcess"/>
    <dgm:cxn modelId="{E8815818-57D5-480F-8788-0B36DA6DADA5}" type="presParOf" srcId="{C29329A5-F9A6-4B3B-9F43-ADBDA726C393}" destId="{2167572F-BBD5-4A98-B61B-9E09CAF91911}" srcOrd="4" destOrd="0" presId="urn:microsoft.com/office/officeart/2011/layout/CircleProcess"/>
    <dgm:cxn modelId="{21F9C3D7-357D-45F0-B5A4-75FFBA556676}" type="presParOf" srcId="{2167572F-BBD5-4A98-B61B-9E09CAF91911}" destId="{4BAC68D1-8AF9-4020-BD8F-2678AD6B4D2C}" srcOrd="0" destOrd="0" presId="urn:microsoft.com/office/officeart/2011/layout/CircleProcess"/>
    <dgm:cxn modelId="{BE6B3D73-F9E0-4097-9447-0034D3765934}" type="presParOf" srcId="{C29329A5-F9A6-4B3B-9F43-ADBDA726C393}" destId="{BFF5A61F-1F86-4E87-840C-6C6047A8E375}" srcOrd="5" destOrd="0" presId="urn:microsoft.com/office/officeart/2011/layout/CircleProcess"/>
    <dgm:cxn modelId="{1EA696B5-5503-4609-9FA0-CCC609E64B5E}" type="presParOf" srcId="{C29329A5-F9A6-4B3B-9F43-ADBDA726C393}" destId="{90FE9A96-77B8-4150-8927-CD0E4C716F24}" srcOrd="6" destOrd="0" presId="urn:microsoft.com/office/officeart/2011/layout/CircleProcess"/>
    <dgm:cxn modelId="{2518ACB3-A8F2-41F5-BABF-1EC2278ACDC3}" type="presParOf" srcId="{90FE9A96-77B8-4150-8927-CD0E4C716F24}" destId="{5A23A0DF-48DB-4EC9-9E8F-98CEDB6C0609}" srcOrd="0" destOrd="0" presId="urn:microsoft.com/office/officeart/2011/layout/CircleProcess"/>
    <dgm:cxn modelId="{EB43348B-F965-4FE5-892C-7DA4E284E367}" type="presParOf" srcId="{C29329A5-F9A6-4B3B-9F43-ADBDA726C393}" destId="{9DB1C243-A30F-459F-9991-8028B9D90FD5}" srcOrd="7" destOrd="0" presId="urn:microsoft.com/office/officeart/2011/layout/CircleProcess"/>
    <dgm:cxn modelId="{CB7C1125-9473-418A-905B-BE195166FCA1}" type="presParOf" srcId="{9DB1C243-A30F-459F-9991-8028B9D90FD5}" destId="{BF8CFF8E-2A2B-404B-809E-D81BF384D181}" srcOrd="0" destOrd="0" presId="urn:microsoft.com/office/officeart/2011/layout/CircleProcess"/>
    <dgm:cxn modelId="{92E42382-DE8A-43F3-8EA8-757B5545A9C2}" type="presParOf" srcId="{C29329A5-F9A6-4B3B-9F43-ADBDA726C393}" destId="{A726A990-623B-4347-86FD-A099313816CC}" srcOrd="8" destOrd="0" presId="urn:microsoft.com/office/officeart/2011/layout/CircleProcess"/>
    <dgm:cxn modelId="{5C77873B-1062-4B5E-852E-4795F32534E7}" type="presParOf" srcId="{C29329A5-F9A6-4B3B-9F43-ADBDA726C393}" destId="{447F0D09-F890-41B1-8BA1-71B07A534144}" srcOrd="9" destOrd="0" presId="urn:microsoft.com/office/officeart/2011/layout/CircleProcess"/>
    <dgm:cxn modelId="{D9AF645F-6EBB-42AF-B8AC-5048202227B9}" type="presParOf" srcId="{447F0D09-F890-41B1-8BA1-71B07A534144}" destId="{B8E777AE-57E7-4FDD-9934-B7EE5C118FCB}" srcOrd="0" destOrd="0" presId="urn:microsoft.com/office/officeart/2011/layout/CircleProcess"/>
    <dgm:cxn modelId="{5179DA5E-D3BB-4E5D-8D57-6F2065ED91A8}" type="presParOf" srcId="{C29329A5-F9A6-4B3B-9F43-ADBDA726C393}" destId="{F43443B2-7741-4D0B-8E2C-0B083059DE70}" srcOrd="10" destOrd="0" presId="urn:microsoft.com/office/officeart/2011/layout/CircleProcess"/>
    <dgm:cxn modelId="{DF73CB19-3049-4880-96F6-23F084608C42}" type="presParOf" srcId="{F43443B2-7741-4D0B-8E2C-0B083059DE70}" destId="{9D40BEDE-925F-43BA-8E20-D8BDA3E52C30}" srcOrd="0" destOrd="0" presId="urn:microsoft.com/office/officeart/2011/layout/CircleProcess"/>
    <dgm:cxn modelId="{C0D6DA29-F237-4F22-8921-429D00F0B403}" type="presParOf" srcId="{C29329A5-F9A6-4B3B-9F43-ADBDA726C393}" destId="{20AFAE2F-0020-4846-8C8F-C84406BB6F4C}" srcOrd="11" destOrd="0" presId="urn:microsoft.com/office/officeart/2011/layout/CircleProcess"/>
    <dgm:cxn modelId="{A1E9119B-DB77-4AD5-AF89-8740A65A32E2}" type="presParOf" srcId="{C29329A5-F9A6-4B3B-9F43-ADBDA726C393}" destId="{DFB41826-38F1-4F54-A56D-00F31280DD2F}" srcOrd="12" destOrd="0" presId="urn:microsoft.com/office/officeart/2011/layout/CircleProcess"/>
    <dgm:cxn modelId="{2F4E4CFA-51BA-4B32-B5C6-9AF385D3730B}" type="presParOf" srcId="{DFB41826-38F1-4F54-A56D-00F31280DD2F}" destId="{0CF5C7E8-45EE-4241-B943-F5E16DAB1B94}" srcOrd="0" destOrd="0" presId="urn:microsoft.com/office/officeart/2011/layout/CircleProcess"/>
    <dgm:cxn modelId="{64CC0632-D0B7-4FFA-9AB9-F3CB77DE5959}" type="presParOf" srcId="{C29329A5-F9A6-4B3B-9F43-ADBDA726C393}" destId="{0F4BF507-50CC-4040-AD8B-4048E7568066}" srcOrd="13" destOrd="0" presId="urn:microsoft.com/office/officeart/2011/layout/CircleProcess"/>
    <dgm:cxn modelId="{55179D7C-7E41-44A6-A84B-0BD9B848368F}" type="presParOf" srcId="{0F4BF507-50CC-4040-AD8B-4048E7568066}" destId="{BE4FC9D4-F2BC-46AF-988B-726383CEF77C}" srcOrd="0" destOrd="0" presId="urn:microsoft.com/office/officeart/2011/layout/CircleProcess"/>
    <dgm:cxn modelId="{73D74FF6-180C-4F68-BD96-2A8AB0C1F84F}" type="presParOf" srcId="{C29329A5-F9A6-4B3B-9F43-ADBDA726C393}" destId="{86786E4A-5EC7-4947-9399-CA45CB1AD780}" srcOrd="14" destOrd="0" presId="urn:microsoft.com/office/officeart/2011/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84E20-AE57-407B-87F5-DBBD7F486B17}">
      <dsp:nvSpPr>
        <dsp:cNvPr id="0" name=""/>
        <dsp:cNvSpPr/>
      </dsp:nvSpPr>
      <dsp:spPr>
        <a:xfrm>
          <a:off x="0" y="0"/>
          <a:ext cx="3675118" cy="1030943"/>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Quality</a:t>
          </a:r>
        </a:p>
      </dsp:txBody>
      <dsp:txXfrm>
        <a:off x="838117" y="0"/>
        <a:ext cx="2837000" cy="1030943"/>
      </dsp:txXfrm>
    </dsp:sp>
    <dsp:sp modelId="{AB310B48-E5DF-4C73-951B-39AA146E8CA7}">
      <dsp:nvSpPr>
        <dsp:cNvPr id="0" name=""/>
        <dsp:cNvSpPr/>
      </dsp:nvSpPr>
      <dsp:spPr>
        <a:xfrm>
          <a:off x="103094" y="103094"/>
          <a:ext cx="735023" cy="824754"/>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DFA93E95-39F2-4452-A2B9-200D9A450757}">
      <dsp:nvSpPr>
        <dsp:cNvPr id="0" name=""/>
        <dsp:cNvSpPr/>
      </dsp:nvSpPr>
      <dsp:spPr>
        <a:xfrm>
          <a:off x="0" y="1082861"/>
          <a:ext cx="3675118" cy="1030943"/>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Price</a:t>
          </a:r>
        </a:p>
      </dsp:txBody>
      <dsp:txXfrm>
        <a:off x="838117" y="1082861"/>
        <a:ext cx="2837000" cy="1030943"/>
      </dsp:txXfrm>
    </dsp:sp>
    <dsp:sp modelId="{0A692414-3F88-4087-98EB-D4A0BEDB4567}">
      <dsp:nvSpPr>
        <dsp:cNvPr id="0" name=""/>
        <dsp:cNvSpPr/>
      </dsp:nvSpPr>
      <dsp:spPr>
        <a:xfrm>
          <a:off x="103094" y="1237132"/>
          <a:ext cx="735023" cy="824754"/>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FE0E8120-BEEF-4AF8-BD22-17A63E8BF327}">
      <dsp:nvSpPr>
        <dsp:cNvPr id="0" name=""/>
        <dsp:cNvSpPr/>
      </dsp:nvSpPr>
      <dsp:spPr>
        <a:xfrm>
          <a:off x="0" y="2268075"/>
          <a:ext cx="3675118" cy="1030943"/>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Standardization</a:t>
          </a:r>
        </a:p>
      </dsp:txBody>
      <dsp:txXfrm>
        <a:off x="838117" y="2268075"/>
        <a:ext cx="2837000" cy="1030943"/>
      </dsp:txXfrm>
    </dsp:sp>
    <dsp:sp modelId="{83F724A7-7C35-42EE-AAE7-3142CC3B218C}">
      <dsp:nvSpPr>
        <dsp:cNvPr id="0" name=""/>
        <dsp:cNvSpPr/>
      </dsp:nvSpPr>
      <dsp:spPr>
        <a:xfrm>
          <a:off x="103094" y="2371170"/>
          <a:ext cx="735023" cy="824754"/>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3A6EBC1D-08A6-4CEB-BB47-C20EA05E6836}">
      <dsp:nvSpPr>
        <dsp:cNvPr id="0" name=""/>
        <dsp:cNvSpPr/>
      </dsp:nvSpPr>
      <dsp:spPr>
        <a:xfrm>
          <a:off x="0" y="3402113"/>
          <a:ext cx="3675118" cy="1030943"/>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Staff Training</a:t>
          </a:r>
        </a:p>
      </dsp:txBody>
      <dsp:txXfrm>
        <a:off x="838117" y="3402113"/>
        <a:ext cx="2837000" cy="1030943"/>
      </dsp:txXfrm>
    </dsp:sp>
    <dsp:sp modelId="{8C184E1F-60C6-49EF-8907-EBD40E16F59B}">
      <dsp:nvSpPr>
        <dsp:cNvPr id="0" name=""/>
        <dsp:cNvSpPr/>
      </dsp:nvSpPr>
      <dsp:spPr>
        <a:xfrm>
          <a:off x="103094" y="3505207"/>
          <a:ext cx="735023" cy="824754"/>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35837-D779-41DE-AA97-05F2DA562956}">
      <dsp:nvSpPr>
        <dsp:cNvPr id="0" name=""/>
        <dsp:cNvSpPr/>
      </dsp:nvSpPr>
      <dsp:spPr>
        <a:xfrm>
          <a:off x="3020" y="0"/>
          <a:ext cx="2905592" cy="300743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Committed</a:t>
          </a:r>
        </a:p>
      </dsp:txBody>
      <dsp:txXfrm>
        <a:off x="3020" y="0"/>
        <a:ext cx="2905592" cy="902229"/>
      </dsp:txXfrm>
    </dsp:sp>
    <dsp:sp modelId="{25CCDD0D-5A53-4E54-ADA6-B83EDD00B96C}">
      <dsp:nvSpPr>
        <dsp:cNvPr id="0" name=""/>
        <dsp:cNvSpPr/>
      </dsp:nvSpPr>
      <dsp:spPr>
        <a:xfrm>
          <a:off x="293579" y="903110"/>
          <a:ext cx="2324474" cy="906781"/>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SFO New York</a:t>
          </a:r>
        </a:p>
      </dsp:txBody>
      <dsp:txXfrm>
        <a:off x="320138" y="929669"/>
        <a:ext cx="2271356" cy="853663"/>
      </dsp:txXfrm>
    </dsp:sp>
    <dsp:sp modelId="{1B8EE557-E3D4-4A02-81C5-07AEA7F422CE}">
      <dsp:nvSpPr>
        <dsp:cNvPr id="0" name=""/>
        <dsp:cNvSpPr/>
      </dsp:nvSpPr>
      <dsp:spPr>
        <a:xfrm>
          <a:off x="293579" y="1949396"/>
          <a:ext cx="2324474" cy="906781"/>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Angel Investor: </a:t>
          </a:r>
          <a:r>
            <a:rPr lang="en" sz="2600" b="0" kern="1200" dirty="0">
              <a:solidFill>
                <a:schemeClr val="tx1"/>
              </a:solidFill>
              <a:latin typeface="Arial" pitchFamily="34" charset="0"/>
              <a:ea typeface="Calibri"/>
              <a:cs typeface="Arial" pitchFamily="34" charset="0"/>
              <a:sym typeface="Calibri"/>
            </a:rPr>
            <a:t>$</a:t>
          </a:r>
          <a:r>
            <a:rPr lang="en-US" sz="2600" kern="1200" dirty="0"/>
            <a:t>10000</a:t>
          </a:r>
        </a:p>
      </dsp:txBody>
      <dsp:txXfrm>
        <a:off x="320138" y="1975955"/>
        <a:ext cx="2271356" cy="853663"/>
      </dsp:txXfrm>
    </dsp:sp>
    <dsp:sp modelId="{6708081D-DDD1-4B18-AAD8-4EA38B04B7F4}">
      <dsp:nvSpPr>
        <dsp:cNvPr id="0" name=""/>
        <dsp:cNvSpPr/>
      </dsp:nvSpPr>
      <dsp:spPr>
        <a:xfrm>
          <a:off x="3126532" y="0"/>
          <a:ext cx="2905592" cy="300743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Conversation</a:t>
          </a:r>
        </a:p>
      </dsp:txBody>
      <dsp:txXfrm>
        <a:off x="3126532" y="0"/>
        <a:ext cx="2905592" cy="902229"/>
      </dsp:txXfrm>
    </dsp:sp>
    <dsp:sp modelId="{CF008909-16F8-49BC-8679-661906460ADB}">
      <dsp:nvSpPr>
        <dsp:cNvPr id="0" name=""/>
        <dsp:cNvSpPr/>
      </dsp:nvSpPr>
      <dsp:spPr>
        <a:xfrm>
          <a:off x="3417092" y="903110"/>
          <a:ext cx="2324474" cy="906781"/>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Nidhi Grant</a:t>
          </a:r>
        </a:p>
      </dsp:txBody>
      <dsp:txXfrm>
        <a:off x="3443651" y="929669"/>
        <a:ext cx="2271356" cy="853663"/>
      </dsp:txXfrm>
    </dsp:sp>
    <dsp:sp modelId="{FB6D3369-F795-4784-B676-4689E8DA96C8}">
      <dsp:nvSpPr>
        <dsp:cNvPr id="0" name=""/>
        <dsp:cNvSpPr/>
      </dsp:nvSpPr>
      <dsp:spPr>
        <a:xfrm>
          <a:off x="3417092" y="1949396"/>
          <a:ext cx="2324474" cy="906781"/>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  </a:t>
          </a:r>
        </a:p>
      </dsp:txBody>
      <dsp:txXfrm>
        <a:off x="3443651" y="1975955"/>
        <a:ext cx="2271356" cy="8536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96754-F123-4F98-8BA0-C3DF4E2987E4}">
      <dsp:nvSpPr>
        <dsp:cNvPr id="0" name=""/>
        <dsp:cNvSpPr/>
      </dsp:nvSpPr>
      <dsp:spPr>
        <a:xfrm>
          <a:off x="215159" y="621220"/>
          <a:ext cx="2891384" cy="2793080"/>
        </a:xfrm>
        <a:prstGeom prst="pie">
          <a:avLst>
            <a:gd name="adj1" fmla="val 16200000"/>
            <a:gd name="adj2" fmla="val 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Sales &amp; Marketing 20%</a:t>
          </a:r>
        </a:p>
      </dsp:txBody>
      <dsp:txXfrm>
        <a:off x="1750002" y="1200119"/>
        <a:ext cx="1067058" cy="764772"/>
      </dsp:txXfrm>
    </dsp:sp>
    <dsp:sp modelId="{41F00D7C-B703-4560-B972-B6B564B838D8}">
      <dsp:nvSpPr>
        <dsp:cNvPr id="0" name=""/>
        <dsp:cNvSpPr/>
      </dsp:nvSpPr>
      <dsp:spPr>
        <a:xfrm>
          <a:off x="278234" y="727976"/>
          <a:ext cx="2765234" cy="2765234"/>
        </a:xfrm>
        <a:prstGeom prst="pie">
          <a:avLst>
            <a:gd name="adj1" fmla="val 0"/>
            <a:gd name="adj2" fmla="val 5400000"/>
          </a:avLst>
        </a:prstGeom>
        <a:gradFill rotWithShape="0">
          <a:gsLst>
            <a:gs pos="0">
              <a:schemeClr val="accent6">
                <a:shade val="80000"/>
                <a:hueOff val="-127231"/>
                <a:satOff val="5670"/>
                <a:lumOff val="7926"/>
                <a:alphaOff val="0"/>
                <a:shade val="51000"/>
                <a:satMod val="130000"/>
              </a:schemeClr>
            </a:gs>
            <a:gs pos="80000">
              <a:schemeClr val="accent6">
                <a:shade val="80000"/>
                <a:hueOff val="-127231"/>
                <a:satOff val="5670"/>
                <a:lumOff val="7926"/>
                <a:alphaOff val="0"/>
                <a:shade val="93000"/>
                <a:satMod val="130000"/>
              </a:schemeClr>
            </a:gs>
            <a:gs pos="100000">
              <a:schemeClr val="accent6">
                <a:shade val="80000"/>
                <a:hueOff val="-127231"/>
                <a:satOff val="5670"/>
                <a:lumOff val="79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Technology 35%</a:t>
          </a:r>
        </a:p>
      </dsp:txBody>
      <dsp:txXfrm>
        <a:off x="1746113" y="2162935"/>
        <a:ext cx="1020503" cy="757147"/>
      </dsp:txXfrm>
    </dsp:sp>
    <dsp:sp modelId="{87199289-2CFC-4DCF-9A1B-4BB6CD140B83}">
      <dsp:nvSpPr>
        <dsp:cNvPr id="0" name=""/>
        <dsp:cNvSpPr/>
      </dsp:nvSpPr>
      <dsp:spPr>
        <a:xfrm>
          <a:off x="185401" y="727976"/>
          <a:ext cx="2765234" cy="2765234"/>
        </a:xfrm>
        <a:prstGeom prst="pie">
          <a:avLst>
            <a:gd name="adj1" fmla="val 5400000"/>
            <a:gd name="adj2" fmla="val 10800000"/>
          </a:avLst>
        </a:prstGeom>
        <a:gradFill rotWithShape="0">
          <a:gsLst>
            <a:gs pos="0">
              <a:schemeClr val="accent6">
                <a:shade val="80000"/>
                <a:hueOff val="-254461"/>
                <a:satOff val="11339"/>
                <a:lumOff val="15853"/>
                <a:alphaOff val="0"/>
                <a:shade val="51000"/>
                <a:satMod val="130000"/>
              </a:schemeClr>
            </a:gs>
            <a:gs pos="80000">
              <a:schemeClr val="accent6">
                <a:shade val="80000"/>
                <a:hueOff val="-254461"/>
                <a:satOff val="11339"/>
                <a:lumOff val="15853"/>
                <a:alphaOff val="0"/>
                <a:shade val="93000"/>
                <a:satMod val="130000"/>
              </a:schemeClr>
            </a:gs>
            <a:gs pos="100000">
              <a:schemeClr val="accent6">
                <a:shade val="80000"/>
                <a:hueOff val="-254461"/>
                <a:satOff val="11339"/>
                <a:lumOff val="158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Operational cost 35%</a:t>
          </a:r>
        </a:p>
      </dsp:txBody>
      <dsp:txXfrm>
        <a:off x="462254" y="2162935"/>
        <a:ext cx="1020503" cy="757147"/>
      </dsp:txXfrm>
    </dsp:sp>
    <dsp:sp modelId="{00C1CAE1-3461-46BC-AD91-BC1935C075DC}">
      <dsp:nvSpPr>
        <dsp:cNvPr id="0" name=""/>
        <dsp:cNvSpPr/>
      </dsp:nvSpPr>
      <dsp:spPr>
        <a:xfrm>
          <a:off x="185401" y="635143"/>
          <a:ext cx="2765234" cy="2765234"/>
        </a:xfrm>
        <a:prstGeom prst="pie">
          <a:avLst>
            <a:gd name="adj1" fmla="val 10800000"/>
            <a:gd name="adj2" fmla="val 16200000"/>
          </a:avLst>
        </a:prstGeom>
        <a:gradFill rotWithShape="0">
          <a:gsLst>
            <a:gs pos="0">
              <a:schemeClr val="accent6">
                <a:shade val="80000"/>
                <a:hueOff val="-381692"/>
                <a:satOff val="17009"/>
                <a:lumOff val="23779"/>
                <a:alphaOff val="0"/>
                <a:shade val="51000"/>
                <a:satMod val="130000"/>
              </a:schemeClr>
            </a:gs>
            <a:gs pos="80000">
              <a:schemeClr val="accent6">
                <a:shade val="80000"/>
                <a:hueOff val="-381692"/>
                <a:satOff val="17009"/>
                <a:lumOff val="23779"/>
                <a:alphaOff val="0"/>
                <a:shade val="93000"/>
                <a:satMod val="130000"/>
              </a:schemeClr>
            </a:gs>
            <a:gs pos="100000">
              <a:schemeClr val="accent6">
                <a:shade val="80000"/>
                <a:hueOff val="-381692"/>
                <a:satOff val="17009"/>
                <a:lumOff val="237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Scaleup other 10%</a:t>
          </a:r>
        </a:p>
      </dsp:txBody>
      <dsp:txXfrm>
        <a:off x="462254" y="1208271"/>
        <a:ext cx="1020503" cy="757147"/>
      </dsp:txXfrm>
    </dsp:sp>
    <dsp:sp modelId="{A484C43E-23E7-44E3-9CAC-66FD8EE39A41}">
      <dsp:nvSpPr>
        <dsp:cNvPr id="0" name=""/>
        <dsp:cNvSpPr/>
      </dsp:nvSpPr>
      <dsp:spPr>
        <a:xfrm>
          <a:off x="106232" y="463780"/>
          <a:ext cx="3107597" cy="3107597"/>
        </a:xfrm>
        <a:prstGeom prst="circularArrow">
          <a:avLst>
            <a:gd name="adj1" fmla="val 5085"/>
            <a:gd name="adj2" fmla="val 327528"/>
            <a:gd name="adj3" fmla="val 21272472"/>
            <a:gd name="adj4" fmla="val 16200000"/>
            <a:gd name="adj5" fmla="val 5932"/>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615D5E-C340-4929-B875-32F0C4712FC1}">
      <dsp:nvSpPr>
        <dsp:cNvPr id="0" name=""/>
        <dsp:cNvSpPr/>
      </dsp:nvSpPr>
      <dsp:spPr>
        <a:xfrm>
          <a:off x="107053" y="556794"/>
          <a:ext cx="3107597" cy="3107597"/>
        </a:xfrm>
        <a:prstGeom prst="circularArrow">
          <a:avLst>
            <a:gd name="adj1" fmla="val 5085"/>
            <a:gd name="adj2" fmla="val 327528"/>
            <a:gd name="adj3" fmla="val 5072472"/>
            <a:gd name="adj4" fmla="val 0"/>
            <a:gd name="adj5" fmla="val 5932"/>
          </a:avLst>
        </a:prstGeom>
        <a:gradFill rotWithShape="0">
          <a:gsLst>
            <a:gs pos="0">
              <a:schemeClr val="accent6">
                <a:shade val="90000"/>
                <a:hueOff val="-127245"/>
                <a:satOff val="2539"/>
                <a:lumOff val="6893"/>
                <a:alphaOff val="0"/>
                <a:shade val="51000"/>
                <a:satMod val="130000"/>
              </a:schemeClr>
            </a:gs>
            <a:gs pos="80000">
              <a:schemeClr val="accent6">
                <a:shade val="90000"/>
                <a:hueOff val="-127245"/>
                <a:satOff val="2539"/>
                <a:lumOff val="6893"/>
                <a:alphaOff val="0"/>
                <a:shade val="93000"/>
                <a:satMod val="130000"/>
              </a:schemeClr>
            </a:gs>
            <a:gs pos="100000">
              <a:schemeClr val="accent6">
                <a:shade val="90000"/>
                <a:hueOff val="-127245"/>
                <a:satOff val="2539"/>
                <a:lumOff val="68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35427C-3C73-45EC-B114-94F97547F38E}">
      <dsp:nvSpPr>
        <dsp:cNvPr id="0" name=""/>
        <dsp:cNvSpPr/>
      </dsp:nvSpPr>
      <dsp:spPr>
        <a:xfrm>
          <a:off x="14220" y="556794"/>
          <a:ext cx="3107597" cy="3107597"/>
        </a:xfrm>
        <a:prstGeom prst="circularArrow">
          <a:avLst>
            <a:gd name="adj1" fmla="val 5085"/>
            <a:gd name="adj2" fmla="val 327528"/>
            <a:gd name="adj3" fmla="val 10472472"/>
            <a:gd name="adj4" fmla="val 5400000"/>
            <a:gd name="adj5" fmla="val 5932"/>
          </a:avLst>
        </a:prstGeom>
        <a:gradFill rotWithShape="0">
          <a:gsLst>
            <a:gs pos="0">
              <a:schemeClr val="accent6">
                <a:shade val="90000"/>
                <a:hueOff val="-254490"/>
                <a:satOff val="5078"/>
                <a:lumOff val="13785"/>
                <a:alphaOff val="0"/>
                <a:shade val="51000"/>
                <a:satMod val="130000"/>
              </a:schemeClr>
            </a:gs>
            <a:gs pos="80000">
              <a:schemeClr val="accent6">
                <a:shade val="90000"/>
                <a:hueOff val="-254490"/>
                <a:satOff val="5078"/>
                <a:lumOff val="13785"/>
                <a:alphaOff val="0"/>
                <a:shade val="93000"/>
                <a:satMod val="130000"/>
              </a:schemeClr>
            </a:gs>
            <a:gs pos="100000">
              <a:schemeClr val="accent6">
                <a:shade val="90000"/>
                <a:hueOff val="-254490"/>
                <a:satOff val="5078"/>
                <a:lumOff val="1378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1CE6D5-9357-4F41-A6D2-7EAB13835D8A}">
      <dsp:nvSpPr>
        <dsp:cNvPr id="0" name=""/>
        <dsp:cNvSpPr/>
      </dsp:nvSpPr>
      <dsp:spPr>
        <a:xfrm>
          <a:off x="14220" y="463962"/>
          <a:ext cx="3107597" cy="3107597"/>
        </a:xfrm>
        <a:prstGeom prst="circularArrow">
          <a:avLst>
            <a:gd name="adj1" fmla="val 5085"/>
            <a:gd name="adj2" fmla="val 327528"/>
            <a:gd name="adj3" fmla="val 15872472"/>
            <a:gd name="adj4" fmla="val 10800000"/>
            <a:gd name="adj5" fmla="val 5932"/>
          </a:avLst>
        </a:prstGeom>
        <a:gradFill rotWithShape="0">
          <a:gsLst>
            <a:gs pos="0">
              <a:schemeClr val="accent6">
                <a:shade val="90000"/>
                <a:hueOff val="-381735"/>
                <a:satOff val="7617"/>
                <a:lumOff val="20678"/>
                <a:alphaOff val="0"/>
                <a:shade val="51000"/>
                <a:satMod val="130000"/>
              </a:schemeClr>
            </a:gs>
            <a:gs pos="80000">
              <a:schemeClr val="accent6">
                <a:shade val="90000"/>
                <a:hueOff val="-381735"/>
                <a:satOff val="7617"/>
                <a:lumOff val="20678"/>
                <a:alphaOff val="0"/>
                <a:shade val="93000"/>
                <a:satMod val="130000"/>
              </a:schemeClr>
            </a:gs>
            <a:gs pos="100000">
              <a:schemeClr val="accent6">
                <a:shade val="90000"/>
                <a:hueOff val="-381735"/>
                <a:satOff val="7617"/>
                <a:lumOff val="206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C66EB-07FA-4DAF-8484-51C8070697D5}">
      <dsp:nvSpPr>
        <dsp:cNvPr id="0" name=""/>
        <dsp:cNvSpPr/>
      </dsp:nvSpPr>
      <dsp:spPr>
        <a:xfrm>
          <a:off x="7462" y="1072833"/>
          <a:ext cx="2646279" cy="1975391"/>
        </a:xfrm>
        <a:prstGeom prst="round2SameRect">
          <a:avLst>
            <a:gd name="adj1" fmla="val 8000"/>
            <a:gd name="adj2" fmla="val 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04CB8-94EB-48FF-AEAE-08F3E4BA6C01}">
      <dsp:nvSpPr>
        <dsp:cNvPr id="0" name=""/>
        <dsp:cNvSpPr/>
      </dsp:nvSpPr>
      <dsp:spPr>
        <a:xfrm>
          <a:off x="7462" y="3048225"/>
          <a:ext cx="2646279" cy="84941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dirty="0"/>
            <a:t>Manish Sharma</a:t>
          </a:r>
        </a:p>
      </dsp:txBody>
      <dsp:txXfrm>
        <a:off x="7462" y="3048225"/>
        <a:ext cx="1863576" cy="849418"/>
      </dsp:txXfrm>
    </dsp:sp>
    <dsp:sp modelId="{E4CB40E1-26E7-4202-80FA-AAC2370FFB15}">
      <dsp:nvSpPr>
        <dsp:cNvPr id="0" name=""/>
        <dsp:cNvSpPr/>
      </dsp:nvSpPr>
      <dsp:spPr>
        <a:xfrm>
          <a:off x="1945898" y="3183147"/>
          <a:ext cx="926197" cy="9261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868D6-1F77-4255-A1A2-59400E6CD7B0}">
      <dsp:nvSpPr>
        <dsp:cNvPr id="0" name=""/>
        <dsp:cNvSpPr/>
      </dsp:nvSpPr>
      <dsp:spPr>
        <a:xfrm>
          <a:off x="3101555" y="1072833"/>
          <a:ext cx="2646279" cy="1975391"/>
        </a:xfrm>
        <a:prstGeom prst="round2SameRect">
          <a:avLst>
            <a:gd name="adj1" fmla="val 8000"/>
            <a:gd name="adj2" fmla="val 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B55E1-00B7-4B57-A699-3DDC5B3BCA4D}">
      <dsp:nvSpPr>
        <dsp:cNvPr id="0" name=""/>
        <dsp:cNvSpPr/>
      </dsp:nvSpPr>
      <dsp:spPr>
        <a:xfrm>
          <a:off x="3101555" y="3048225"/>
          <a:ext cx="2646279" cy="84941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dirty="0"/>
            <a:t>Mangesh Sharma</a:t>
          </a:r>
        </a:p>
      </dsp:txBody>
      <dsp:txXfrm>
        <a:off x="3101555" y="3048225"/>
        <a:ext cx="1863576" cy="849418"/>
      </dsp:txXfrm>
    </dsp:sp>
    <dsp:sp modelId="{14F35820-2A97-45D8-8592-FA516BC58990}">
      <dsp:nvSpPr>
        <dsp:cNvPr id="0" name=""/>
        <dsp:cNvSpPr/>
      </dsp:nvSpPr>
      <dsp:spPr>
        <a:xfrm>
          <a:off x="5039991" y="3183147"/>
          <a:ext cx="926197" cy="92619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6B2E44-C8EA-4B13-8835-1373BA6BD14B}">
      <dsp:nvSpPr>
        <dsp:cNvPr id="0" name=""/>
        <dsp:cNvSpPr/>
      </dsp:nvSpPr>
      <dsp:spPr>
        <a:xfrm>
          <a:off x="6195648" y="1072833"/>
          <a:ext cx="2646279" cy="1975391"/>
        </a:xfrm>
        <a:prstGeom prst="round2SameRect">
          <a:avLst>
            <a:gd name="adj1" fmla="val 8000"/>
            <a:gd name="adj2" fmla="val 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697D57-1843-4A98-9213-1607B6DF240A}">
      <dsp:nvSpPr>
        <dsp:cNvPr id="0" name=""/>
        <dsp:cNvSpPr/>
      </dsp:nvSpPr>
      <dsp:spPr>
        <a:xfrm>
          <a:off x="6195648" y="3048225"/>
          <a:ext cx="2646279" cy="84941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dirty="0"/>
            <a:t>Dr. PS </a:t>
          </a:r>
          <a:r>
            <a:rPr lang="en-US" sz="3000" kern="1200" dirty="0" err="1"/>
            <a:t>Bilga</a:t>
          </a:r>
          <a:endParaRPr lang="en-US" sz="3000" kern="1200" dirty="0"/>
        </a:p>
      </dsp:txBody>
      <dsp:txXfrm>
        <a:off x="6195648" y="3048225"/>
        <a:ext cx="1863576" cy="849418"/>
      </dsp:txXfrm>
    </dsp:sp>
    <dsp:sp modelId="{3B349410-3F48-465D-A77A-9665B036E8B4}">
      <dsp:nvSpPr>
        <dsp:cNvPr id="0" name=""/>
        <dsp:cNvSpPr/>
      </dsp:nvSpPr>
      <dsp:spPr>
        <a:xfrm>
          <a:off x="8134084" y="3183147"/>
          <a:ext cx="926197" cy="92619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1D6FB2-FD12-47B7-8218-7370DBF6D70B}">
      <dsp:nvSpPr>
        <dsp:cNvPr id="0" name=""/>
        <dsp:cNvSpPr/>
      </dsp:nvSpPr>
      <dsp:spPr>
        <a:xfrm>
          <a:off x="9289742" y="1072833"/>
          <a:ext cx="2646279" cy="1975391"/>
        </a:xfrm>
        <a:prstGeom prst="round2SameRect">
          <a:avLst>
            <a:gd name="adj1" fmla="val 8000"/>
            <a:gd name="adj2" fmla="val 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B5F260-A334-41CA-9AB8-411D4EFD4E93}">
      <dsp:nvSpPr>
        <dsp:cNvPr id="0" name=""/>
        <dsp:cNvSpPr/>
      </dsp:nvSpPr>
      <dsp:spPr>
        <a:xfrm>
          <a:off x="9289742" y="3048225"/>
          <a:ext cx="2646279" cy="84941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dirty="0"/>
            <a:t>Suraj Kumar</a:t>
          </a:r>
        </a:p>
      </dsp:txBody>
      <dsp:txXfrm>
        <a:off x="9289742" y="3048225"/>
        <a:ext cx="1863576" cy="849418"/>
      </dsp:txXfrm>
    </dsp:sp>
    <dsp:sp modelId="{2DC514D7-9E23-4765-BE01-D1D67ED8CA2E}">
      <dsp:nvSpPr>
        <dsp:cNvPr id="0" name=""/>
        <dsp:cNvSpPr/>
      </dsp:nvSpPr>
      <dsp:spPr>
        <a:xfrm>
          <a:off x="11228177" y="3183147"/>
          <a:ext cx="926197" cy="92619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DBA64-4365-4C8B-B894-5459C8716861}">
      <dsp:nvSpPr>
        <dsp:cNvPr id="0" name=""/>
        <dsp:cNvSpPr/>
      </dsp:nvSpPr>
      <dsp:spPr>
        <a:xfrm>
          <a:off x="1371599" y="228591"/>
          <a:ext cx="3162013" cy="2178627"/>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4C0A9-6370-40A9-9079-6A787908FD35}">
      <dsp:nvSpPr>
        <dsp:cNvPr id="0" name=""/>
        <dsp:cNvSpPr/>
      </dsp:nvSpPr>
      <dsp:spPr>
        <a:xfrm>
          <a:off x="147774" y="2179160"/>
          <a:ext cx="5648051" cy="117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ctr" defTabSz="1422400">
            <a:lnSpc>
              <a:spcPct val="90000"/>
            </a:lnSpc>
            <a:spcBef>
              <a:spcPct val="0"/>
            </a:spcBef>
            <a:spcAft>
              <a:spcPct val="35000"/>
            </a:spcAft>
            <a:buNone/>
          </a:pPr>
          <a:r>
            <a:rPr lang="en-US" sz="3200" b="1" kern="1200" dirty="0"/>
            <a:t>CONTACT</a:t>
          </a:r>
        </a:p>
        <a:p>
          <a:pPr marL="0" lvl="0" indent="0" algn="ctr" defTabSz="1422400">
            <a:lnSpc>
              <a:spcPct val="90000"/>
            </a:lnSpc>
            <a:spcBef>
              <a:spcPct val="0"/>
            </a:spcBef>
            <a:spcAft>
              <a:spcPct val="35000"/>
            </a:spcAft>
            <a:buNone/>
          </a:pPr>
          <a:r>
            <a:rPr lang="en-US" sz="2000" b="1" kern="1200" dirty="0"/>
            <a:t>+9180093-94035</a:t>
          </a:r>
        </a:p>
        <a:p>
          <a:pPr marL="0" lvl="0" indent="0" algn="ctr" defTabSz="1422400">
            <a:lnSpc>
              <a:spcPct val="90000"/>
            </a:lnSpc>
            <a:spcBef>
              <a:spcPct val="0"/>
            </a:spcBef>
            <a:spcAft>
              <a:spcPct val="35000"/>
            </a:spcAft>
            <a:buNone/>
          </a:pPr>
          <a:r>
            <a:rPr lang="en-US" sz="2000" b="1"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ceo@bluwage.in , manishshrivas1999@gmail.com</a:t>
          </a:r>
        </a:p>
        <a:p>
          <a:pPr marL="0" lvl="0" indent="0" algn="ctr" defTabSz="1422400">
            <a:lnSpc>
              <a:spcPct val="90000"/>
            </a:lnSpc>
            <a:spcBef>
              <a:spcPct val="0"/>
            </a:spcBef>
            <a:spcAft>
              <a:spcPct val="35000"/>
            </a:spcAft>
            <a:buNone/>
          </a:pPr>
          <a:r>
            <a:rPr lang="en-US" sz="2000" b="1"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https://www.bluwage.in/</a:t>
          </a:r>
          <a:endParaRPr lang="en-US" sz="2000" b="1" kern="1200" dirty="0">
            <a:solidFill>
              <a:schemeClr val="tx1"/>
            </a:solidFill>
          </a:endParaRPr>
        </a:p>
        <a:p>
          <a:pPr marL="0" lvl="0" indent="0" algn="ctr" defTabSz="1422400">
            <a:lnSpc>
              <a:spcPct val="90000"/>
            </a:lnSpc>
            <a:spcBef>
              <a:spcPct val="0"/>
            </a:spcBef>
            <a:spcAft>
              <a:spcPct val="35000"/>
            </a:spcAft>
            <a:buNone/>
          </a:pPr>
          <a:endParaRPr lang="en-US" sz="2000" b="1" kern="1200" dirty="0"/>
        </a:p>
      </dsp:txBody>
      <dsp:txXfrm>
        <a:off x="147774" y="2179160"/>
        <a:ext cx="5648051" cy="1173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47918-BB07-4E43-AA0E-83B879D9A05E}">
      <dsp:nvSpPr>
        <dsp:cNvPr id="0" name=""/>
        <dsp:cNvSpPr/>
      </dsp:nvSpPr>
      <dsp:spPr>
        <a:xfrm>
          <a:off x="483282" y="409"/>
          <a:ext cx="1395635" cy="837381"/>
        </a:xfrm>
        <a:prstGeom prst="rect">
          <a:avLst/>
        </a:prstGeom>
        <a:solidFill>
          <a:schemeClr val="accent6">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Challenges</a:t>
          </a:r>
        </a:p>
      </dsp:txBody>
      <dsp:txXfrm>
        <a:off x="483282" y="409"/>
        <a:ext cx="1395635" cy="837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DB659-23CC-4469-A01E-0EA045E7C3ED}">
      <dsp:nvSpPr>
        <dsp:cNvPr id="0" name=""/>
        <dsp:cNvSpPr/>
      </dsp:nvSpPr>
      <dsp:spPr>
        <a:xfrm>
          <a:off x="2438400" y="0"/>
          <a:ext cx="2667000" cy="1066800"/>
        </a:xfrm>
        <a:prstGeom prst="leftRightRibb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D334F71-146E-4E62-9DC8-F3178F444782}">
      <dsp:nvSpPr>
        <dsp:cNvPr id="0" name=""/>
        <dsp:cNvSpPr/>
      </dsp:nvSpPr>
      <dsp:spPr>
        <a:xfrm>
          <a:off x="2758440" y="186689"/>
          <a:ext cx="880110" cy="52273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CLEAN LEBEL </a:t>
          </a:r>
        </a:p>
      </dsp:txBody>
      <dsp:txXfrm>
        <a:off x="2758440" y="186689"/>
        <a:ext cx="880110" cy="522732"/>
      </dsp:txXfrm>
    </dsp:sp>
    <dsp:sp modelId="{16A00301-E166-4DBC-B402-FE31E26695BB}">
      <dsp:nvSpPr>
        <dsp:cNvPr id="0" name=""/>
        <dsp:cNvSpPr/>
      </dsp:nvSpPr>
      <dsp:spPr>
        <a:xfrm>
          <a:off x="3771900" y="357378"/>
          <a:ext cx="1040130" cy="52273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DIET FRIENDLY</a:t>
          </a:r>
        </a:p>
      </dsp:txBody>
      <dsp:txXfrm>
        <a:off x="3771900" y="357378"/>
        <a:ext cx="1040130" cy="522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753D2-2AD4-46FD-97FF-A04C918FF0EE}">
      <dsp:nvSpPr>
        <dsp:cNvPr id="0" name=""/>
        <dsp:cNvSpPr/>
      </dsp:nvSpPr>
      <dsp:spPr>
        <a:xfrm rot="16200000">
          <a:off x="1132" y="279"/>
          <a:ext cx="1523441" cy="1523441"/>
        </a:xfrm>
        <a:prstGeom prst="upArrow">
          <a:avLst>
            <a:gd name="adj1" fmla="val 50000"/>
            <a:gd name="adj2" fmla="val 35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VEGANISM TREND</a:t>
          </a:r>
        </a:p>
      </dsp:txBody>
      <dsp:txXfrm rot="5400000">
        <a:off x="267734" y="381139"/>
        <a:ext cx="1256839" cy="761721"/>
      </dsp:txXfrm>
    </dsp:sp>
    <dsp:sp modelId="{A6E0EA6E-69F8-4D5C-8D47-9A32ED97935A}">
      <dsp:nvSpPr>
        <dsp:cNvPr id="0" name=""/>
        <dsp:cNvSpPr/>
      </dsp:nvSpPr>
      <dsp:spPr>
        <a:xfrm rot="5400000">
          <a:off x="5714425" y="279"/>
          <a:ext cx="1523441" cy="1523441"/>
        </a:xfrm>
        <a:prstGeom prst="upArrow">
          <a:avLst>
            <a:gd name="adj1" fmla="val 50000"/>
            <a:gd name="adj2" fmla="val 35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HEALTH CONSIOUSNESS</a:t>
          </a:r>
        </a:p>
      </dsp:txBody>
      <dsp:txXfrm rot="-5400000">
        <a:off x="5714425" y="381139"/>
        <a:ext cx="1256839" cy="761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ED1D8-A268-47C1-B49B-7132CACE6CCA}">
      <dsp:nvSpPr>
        <dsp:cNvPr id="0" name=""/>
        <dsp:cNvSpPr/>
      </dsp:nvSpPr>
      <dsp:spPr>
        <a:xfrm>
          <a:off x="0" y="0"/>
          <a:ext cx="838200" cy="83820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Ease of Mess Search</a:t>
          </a:r>
        </a:p>
      </dsp:txBody>
      <dsp:txXfrm>
        <a:off x="122752" y="122752"/>
        <a:ext cx="592696" cy="5926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DFD1C-1BDD-4880-B78C-FEAB3E890D07}">
      <dsp:nvSpPr>
        <dsp:cNvPr id="0" name=""/>
        <dsp:cNvSpPr/>
      </dsp:nvSpPr>
      <dsp:spPr>
        <a:xfrm>
          <a:off x="0" y="1844"/>
          <a:ext cx="5242718" cy="479807"/>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i="0" u="none" kern="1200" dirty="0">
              <a:latin typeface="Arial Black" pitchFamily="34" charset="0"/>
            </a:rPr>
            <a:t>ASSET LIGHT STRATEGY</a:t>
          </a:r>
          <a:endParaRPr lang="en-US" sz="1400" kern="1200" dirty="0">
            <a:latin typeface="Arial Black" pitchFamily="34" charset="0"/>
          </a:endParaRPr>
        </a:p>
      </dsp:txBody>
      <dsp:txXfrm>
        <a:off x="23422" y="25266"/>
        <a:ext cx="5195874" cy="432963"/>
      </dsp:txXfrm>
    </dsp:sp>
    <dsp:sp modelId="{A1C87D46-DE8F-41B9-A6D0-FADB84E072E8}">
      <dsp:nvSpPr>
        <dsp:cNvPr id="0" name=""/>
        <dsp:cNvSpPr/>
      </dsp:nvSpPr>
      <dsp:spPr>
        <a:xfrm>
          <a:off x="0" y="492761"/>
          <a:ext cx="5242718" cy="479807"/>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i="0" u="none" kern="1200" dirty="0">
              <a:latin typeface="Arial Black" pitchFamily="34" charset="0"/>
            </a:rPr>
            <a:t>END TO END RESPONSIBILITY FOR  CUSTOMERS EXPERIENCE</a:t>
          </a:r>
          <a:endParaRPr lang="en-US" sz="1400" kern="1200" dirty="0">
            <a:latin typeface="Arial Black" pitchFamily="34" charset="0"/>
          </a:endParaRPr>
        </a:p>
      </dsp:txBody>
      <dsp:txXfrm>
        <a:off x="23422" y="516183"/>
        <a:ext cx="5195874" cy="432963"/>
      </dsp:txXfrm>
    </dsp:sp>
    <dsp:sp modelId="{2F576B09-52B8-4838-A7BB-D757FB99F52C}">
      <dsp:nvSpPr>
        <dsp:cNvPr id="0" name=""/>
        <dsp:cNvSpPr/>
      </dsp:nvSpPr>
      <dsp:spPr>
        <a:xfrm>
          <a:off x="0" y="983678"/>
          <a:ext cx="5242718" cy="479807"/>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i="0" u="none" kern="1200" dirty="0">
              <a:latin typeface="Arial Black" pitchFamily="34" charset="0"/>
            </a:rPr>
            <a:t>PREDICTABILITY WILL BRING REPEATABILITY</a:t>
          </a:r>
          <a:endParaRPr lang="en-US" sz="1400" kern="1200" dirty="0">
            <a:latin typeface="Arial Black" pitchFamily="34" charset="0"/>
          </a:endParaRPr>
        </a:p>
      </dsp:txBody>
      <dsp:txXfrm>
        <a:off x="23422" y="1007100"/>
        <a:ext cx="5195874" cy="432963"/>
      </dsp:txXfrm>
    </dsp:sp>
    <dsp:sp modelId="{1D1FFFBF-9BE2-4623-8253-3024B68A5997}">
      <dsp:nvSpPr>
        <dsp:cNvPr id="0" name=""/>
        <dsp:cNvSpPr/>
      </dsp:nvSpPr>
      <dsp:spPr>
        <a:xfrm>
          <a:off x="0" y="1474596"/>
          <a:ext cx="5242718" cy="479807"/>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i="0" u="none" kern="1200" dirty="0">
              <a:latin typeface="Arial Black" pitchFamily="34" charset="0"/>
            </a:rPr>
            <a:t>TECHNOLOGY FOR SPEED &amp; SCALE</a:t>
          </a:r>
          <a:endParaRPr lang="en-US" sz="1400" kern="1200" dirty="0">
            <a:latin typeface="Arial Black" pitchFamily="34" charset="0"/>
          </a:endParaRPr>
        </a:p>
      </dsp:txBody>
      <dsp:txXfrm>
        <a:off x="23422" y="1498018"/>
        <a:ext cx="5195874" cy="432963"/>
      </dsp:txXfrm>
    </dsp:sp>
    <dsp:sp modelId="{8DD93411-5444-4B42-B20B-9762079C2FDF}">
      <dsp:nvSpPr>
        <dsp:cNvPr id="0" name=""/>
        <dsp:cNvSpPr/>
      </dsp:nvSpPr>
      <dsp:spPr>
        <a:xfrm>
          <a:off x="0" y="1965513"/>
          <a:ext cx="5242718" cy="479807"/>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i="0" u="none" kern="1200" dirty="0">
              <a:latin typeface="Arial Black" pitchFamily="34" charset="0"/>
            </a:rPr>
            <a:t>FOCUSED TEAM FOR ACQUISITIONS &amp; EXPANSION</a:t>
          </a:r>
          <a:endParaRPr lang="en-US" sz="1400" kern="1200" dirty="0">
            <a:latin typeface="Arial Black" pitchFamily="34" charset="0"/>
          </a:endParaRPr>
        </a:p>
      </dsp:txBody>
      <dsp:txXfrm>
        <a:off x="23422" y="1988935"/>
        <a:ext cx="5195874" cy="432963"/>
      </dsp:txXfrm>
    </dsp:sp>
    <dsp:sp modelId="{875912B3-DFF8-4F09-99CE-BC1929E23F6A}">
      <dsp:nvSpPr>
        <dsp:cNvPr id="0" name=""/>
        <dsp:cNvSpPr/>
      </dsp:nvSpPr>
      <dsp:spPr>
        <a:xfrm>
          <a:off x="0" y="2456430"/>
          <a:ext cx="5242718" cy="479807"/>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i="0" u="none" kern="1200" dirty="0">
              <a:latin typeface="Arial Black" pitchFamily="34" charset="0"/>
            </a:rPr>
            <a:t>FEEDBACK TO FEEDFORWORD</a:t>
          </a:r>
          <a:endParaRPr lang="en-US" sz="1400" kern="1200" dirty="0">
            <a:latin typeface="Arial Black" pitchFamily="34" charset="0"/>
          </a:endParaRPr>
        </a:p>
      </dsp:txBody>
      <dsp:txXfrm>
        <a:off x="23422" y="2479852"/>
        <a:ext cx="5195874" cy="432963"/>
      </dsp:txXfrm>
    </dsp:sp>
    <dsp:sp modelId="{76E02E16-E28D-4484-8D5C-A45A1AF63CBF}">
      <dsp:nvSpPr>
        <dsp:cNvPr id="0" name=""/>
        <dsp:cNvSpPr/>
      </dsp:nvSpPr>
      <dsp:spPr>
        <a:xfrm>
          <a:off x="0" y="2947347"/>
          <a:ext cx="5242718" cy="479807"/>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i="0" u="none" kern="1200" dirty="0">
              <a:latin typeface="Arial Black" pitchFamily="34" charset="0"/>
            </a:rPr>
            <a:t>LOWEST ATTRITION WITH CONTINUOUS TRAINING</a:t>
          </a:r>
          <a:endParaRPr lang="en-US" sz="1400" kern="1200" dirty="0">
            <a:latin typeface="Arial Black" pitchFamily="34" charset="0"/>
          </a:endParaRPr>
        </a:p>
      </dsp:txBody>
      <dsp:txXfrm>
        <a:off x="23422" y="2970769"/>
        <a:ext cx="5195874" cy="4329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A2405-C46D-4CF9-ACE1-495F135865D8}">
      <dsp:nvSpPr>
        <dsp:cNvPr id="0" name=""/>
        <dsp:cNvSpPr/>
      </dsp:nvSpPr>
      <dsp:spPr>
        <a:xfrm>
          <a:off x="0" y="0"/>
          <a:ext cx="11277600" cy="501932"/>
        </a:xfrm>
        <a:prstGeom prst="notchedRightArrow">
          <a:avLst/>
        </a:prstGeom>
        <a:solidFill>
          <a:schemeClr val="accent6">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63189BF-F6F0-4ADD-9451-42E360D47B50}">
      <dsp:nvSpPr>
        <dsp:cNvPr id="0" name=""/>
        <dsp:cNvSpPr/>
      </dsp:nvSpPr>
      <dsp:spPr>
        <a:xfrm>
          <a:off x="0" y="0"/>
          <a:ext cx="2443296" cy="50193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endParaRPr lang="en-US" sz="1700" kern="1200" dirty="0"/>
        </a:p>
      </dsp:txBody>
      <dsp:txXfrm>
        <a:off x="0" y="0"/>
        <a:ext cx="2443296" cy="501932"/>
      </dsp:txXfrm>
    </dsp:sp>
    <dsp:sp modelId="{316469A0-3D08-4134-A5F9-D3942B81F0EE}">
      <dsp:nvSpPr>
        <dsp:cNvPr id="0" name=""/>
        <dsp:cNvSpPr/>
      </dsp:nvSpPr>
      <dsp:spPr>
        <a:xfrm>
          <a:off x="1651303" y="203843"/>
          <a:ext cx="125483" cy="12548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24856D-6A7C-4180-A446-44BDE9CBB3A1}">
      <dsp:nvSpPr>
        <dsp:cNvPr id="0" name=""/>
        <dsp:cNvSpPr/>
      </dsp:nvSpPr>
      <dsp:spPr>
        <a:xfrm>
          <a:off x="2489863" y="0"/>
          <a:ext cx="2443296" cy="50193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endParaRPr lang="en-US" sz="1700" kern="1200" dirty="0"/>
        </a:p>
      </dsp:txBody>
      <dsp:txXfrm>
        <a:off x="2489863" y="0"/>
        <a:ext cx="2443296" cy="501932"/>
      </dsp:txXfrm>
    </dsp:sp>
    <dsp:sp modelId="{6757DFB4-B185-4DCF-A739-AB4797532EC8}">
      <dsp:nvSpPr>
        <dsp:cNvPr id="0" name=""/>
        <dsp:cNvSpPr/>
      </dsp:nvSpPr>
      <dsp:spPr>
        <a:xfrm>
          <a:off x="4078669" y="203843"/>
          <a:ext cx="125483" cy="12548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57E127-CDA9-4E24-B845-21E53BBD0EEF}">
      <dsp:nvSpPr>
        <dsp:cNvPr id="0" name=""/>
        <dsp:cNvSpPr/>
      </dsp:nvSpPr>
      <dsp:spPr>
        <a:xfrm>
          <a:off x="5136002" y="0"/>
          <a:ext cx="2443296" cy="50193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endParaRPr lang="en-US" sz="1700" kern="1200" dirty="0"/>
        </a:p>
      </dsp:txBody>
      <dsp:txXfrm>
        <a:off x="5136002" y="0"/>
        <a:ext cx="2443296" cy="501932"/>
      </dsp:txXfrm>
    </dsp:sp>
    <dsp:sp modelId="{9A1DE963-239A-4BC6-B090-4FF2693D6969}">
      <dsp:nvSpPr>
        <dsp:cNvPr id="0" name=""/>
        <dsp:cNvSpPr/>
      </dsp:nvSpPr>
      <dsp:spPr>
        <a:xfrm>
          <a:off x="6641931" y="203843"/>
          <a:ext cx="125483" cy="12548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96E925-D868-460C-A253-55A77806EA07}">
      <dsp:nvSpPr>
        <dsp:cNvPr id="0" name=""/>
        <dsp:cNvSpPr/>
      </dsp:nvSpPr>
      <dsp:spPr>
        <a:xfrm>
          <a:off x="7689271" y="0"/>
          <a:ext cx="2443296" cy="50193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endParaRPr lang="en-US" sz="1700" kern="1200" dirty="0"/>
        </a:p>
      </dsp:txBody>
      <dsp:txXfrm>
        <a:off x="7689271" y="0"/>
        <a:ext cx="2443296" cy="501932"/>
      </dsp:txXfrm>
    </dsp:sp>
    <dsp:sp modelId="{2CD8694A-9D17-4D32-8AA0-D2D1B0AE6ADC}">
      <dsp:nvSpPr>
        <dsp:cNvPr id="0" name=""/>
        <dsp:cNvSpPr/>
      </dsp:nvSpPr>
      <dsp:spPr>
        <a:xfrm>
          <a:off x="9205194" y="203843"/>
          <a:ext cx="125483" cy="12548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D49D7-4953-4269-84B1-9EFD873A6E5A}">
      <dsp:nvSpPr>
        <dsp:cNvPr id="0" name=""/>
        <dsp:cNvSpPr/>
      </dsp:nvSpPr>
      <dsp:spPr>
        <a:xfrm>
          <a:off x="1130498" y="119"/>
          <a:ext cx="1396603" cy="837961"/>
        </a:xfrm>
        <a:prstGeom prst="rect">
          <a:avLst/>
        </a:prstGeom>
        <a:solidFill>
          <a:schemeClr val="accent6">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Strategy</a:t>
          </a:r>
        </a:p>
      </dsp:txBody>
      <dsp:txXfrm>
        <a:off x="1130498" y="119"/>
        <a:ext cx="1396603" cy="8379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A55CD-A8DF-4175-B927-D8AEB568946C}">
      <dsp:nvSpPr>
        <dsp:cNvPr id="0" name=""/>
        <dsp:cNvSpPr/>
      </dsp:nvSpPr>
      <dsp:spPr>
        <a:xfrm>
          <a:off x="7612100" y="1464200"/>
          <a:ext cx="1735682" cy="173596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E08F15-EF85-4498-9CCC-39E6A8E18CCD}">
      <dsp:nvSpPr>
        <dsp:cNvPr id="0" name=""/>
        <dsp:cNvSpPr/>
      </dsp:nvSpPr>
      <dsp:spPr>
        <a:xfrm>
          <a:off x="7669371" y="1522076"/>
          <a:ext cx="1620216" cy="1620215"/>
        </a:xfrm>
        <a:prstGeom prst="ellipse">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SOM-25B</a:t>
          </a:r>
        </a:p>
      </dsp:txBody>
      <dsp:txXfrm>
        <a:off x="7901226" y="1753579"/>
        <a:ext cx="1157429" cy="1157209"/>
      </dsp:txXfrm>
    </dsp:sp>
    <dsp:sp modelId="{42E7B72A-F3D2-43B0-81A4-DC694B877802}">
      <dsp:nvSpPr>
        <dsp:cNvPr id="0" name=""/>
        <dsp:cNvSpPr/>
      </dsp:nvSpPr>
      <dsp:spPr>
        <a:xfrm rot="2700000">
          <a:off x="5817399" y="1464290"/>
          <a:ext cx="1735481" cy="1735481"/>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BAC68D1-8AF9-4020-BD8F-2678AD6B4D2C}">
      <dsp:nvSpPr>
        <dsp:cNvPr id="0" name=""/>
        <dsp:cNvSpPr/>
      </dsp:nvSpPr>
      <dsp:spPr>
        <a:xfrm>
          <a:off x="5876417" y="1522076"/>
          <a:ext cx="1620216" cy="1620215"/>
        </a:xfrm>
        <a:prstGeom prst="ellipse">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34B</a:t>
          </a:r>
        </a:p>
      </dsp:txBody>
      <dsp:txXfrm>
        <a:off x="6107349" y="1753579"/>
        <a:ext cx="1157429" cy="1157209"/>
      </dsp:txXfrm>
    </dsp:sp>
    <dsp:sp modelId="{5A23A0DF-48DB-4EC9-9E8F-98CEDB6C0609}">
      <dsp:nvSpPr>
        <dsp:cNvPr id="0" name=""/>
        <dsp:cNvSpPr/>
      </dsp:nvSpPr>
      <dsp:spPr>
        <a:xfrm rot="2700000">
          <a:off x="4024445" y="1464290"/>
          <a:ext cx="1735481" cy="1735481"/>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8CFF8E-2A2B-404B-809E-D81BF384D181}">
      <dsp:nvSpPr>
        <dsp:cNvPr id="0" name=""/>
        <dsp:cNvSpPr/>
      </dsp:nvSpPr>
      <dsp:spPr>
        <a:xfrm>
          <a:off x="4082540" y="1522076"/>
          <a:ext cx="1620216" cy="1620215"/>
        </a:xfrm>
        <a:prstGeom prst="ellipse">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SAM</a:t>
          </a:r>
        </a:p>
      </dsp:txBody>
      <dsp:txXfrm>
        <a:off x="4313472" y="1753579"/>
        <a:ext cx="1157429" cy="1157209"/>
      </dsp:txXfrm>
    </dsp:sp>
    <dsp:sp modelId="{B8E777AE-57E7-4FDD-9934-B7EE5C118FCB}">
      <dsp:nvSpPr>
        <dsp:cNvPr id="0" name=""/>
        <dsp:cNvSpPr/>
      </dsp:nvSpPr>
      <dsp:spPr>
        <a:xfrm rot="2700000">
          <a:off x="2230568" y="1464290"/>
          <a:ext cx="1735481" cy="1735481"/>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40BEDE-925F-43BA-8E20-D8BDA3E52C30}">
      <dsp:nvSpPr>
        <dsp:cNvPr id="0" name=""/>
        <dsp:cNvSpPr/>
      </dsp:nvSpPr>
      <dsp:spPr>
        <a:xfrm>
          <a:off x="2288663" y="1522076"/>
          <a:ext cx="1620216" cy="1620215"/>
        </a:xfrm>
        <a:prstGeom prst="ellipse">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48B+</a:t>
          </a:r>
        </a:p>
      </dsp:txBody>
      <dsp:txXfrm>
        <a:off x="2520518" y="1753579"/>
        <a:ext cx="1157429" cy="1157209"/>
      </dsp:txXfrm>
    </dsp:sp>
    <dsp:sp modelId="{0CF5C7E8-45EE-4241-B943-F5E16DAB1B94}">
      <dsp:nvSpPr>
        <dsp:cNvPr id="0" name=""/>
        <dsp:cNvSpPr/>
      </dsp:nvSpPr>
      <dsp:spPr>
        <a:xfrm rot="2700000">
          <a:off x="436691" y="1464290"/>
          <a:ext cx="1735481" cy="1735481"/>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4FC9D4-F2BC-46AF-988B-726383CEF77C}">
      <dsp:nvSpPr>
        <dsp:cNvPr id="0" name=""/>
        <dsp:cNvSpPr/>
      </dsp:nvSpPr>
      <dsp:spPr>
        <a:xfrm>
          <a:off x="494785" y="1522076"/>
          <a:ext cx="1620216" cy="1620215"/>
        </a:xfrm>
        <a:prstGeom prst="ellipse">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TAM </a:t>
          </a:r>
        </a:p>
      </dsp:txBody>
      <dsp:txXfrm>
        <a:off x="726641" y="1753579"/>
        <a:ext cx="1157429" cy="115720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7C96F-7355-4189-875E-686CF842BE19}" type="datetimeFigureOut">
              <a:rPr lang="en-US" smtClean="0"/>
              <a:pPr/>
              <a:t>2/8/2024</a:t>
            </a:fld>
            <a:endParaRPr lang="en-IN"/>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29460-4484-4D81-AA82-1DA656CD33E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6F11B1-4533-4D6F-8BBF-3395D92F089F}" type="slidenum">
              <a:rPr lang="en-US" smtClean="0"/>
              <a:pPr/>
              <a:t>1</a:t>
            </a:fld>
            <a:endParaRPr lang="en-US"/>
          </a:p>
        </p:txBody>
      </p:sp>
      <p:sp>
        <p:nvSpPr>
          <p:cNvPr id="79875" name="Rectangle 2"/>
          <p:cNvSpPr>
            <a:spLocks noGrp="1" noRot="1" noChangeAspect="1" noChangeArrowheads="1" noTextEdit="1"/>
          </p:cNvSpPr>
          <p:nvPr>
            <p:ph type="sldImg"/>
          </p:nvPr>
        </p:nvSpPr>
        <p:spPr>
          <a:xfrm>
            <a:off x="388938" y="685800"/>
            <a:ext cx="6080125" cy="3429000"/>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6F11B1-4533-4D6F-8BBF-3395D92F089F}" type="slidenum">
              <a:rPr lang="en-US" smtClean="0"/>
              <a:pPr/>
              <a:t>11</a:t>
            </a:fld>
            <a:endParaRPr lang="en-US"/>
          </a:p>
        </p:txBody>
      </p:sp>
      <p:sp>
        <p:nvSpPr>
          <p:cNvPr id="79875" name="Rectangle 2"/>
          <p:cNvSpPr>
            <a:spLocks noGrp="1" noRot="1" noChangeAspect="1" noChangeArrowheads="1" noTextEdit="1"/>
          </p:cNvSpPr>
          <p:nvPr>
            <p:ph type="sldImg"/>
          </p:nvPr>
        </p:nvSpPr>
        <p:spPr>
          <a:xfrm>
            <a:off x="388938" y="685800"/>
            <a:ext cx="6080125" cy="3429000"/>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6F11B1-4533-4D6F-8BBF-3395D92F089F}" type="slidenum">
              <a:rPr lang="en-US" smtClean="0"/>
              <a:pPr/>
              <a:t>12</a:t>
            </a:fld>
            <a:endParaRPr lang="en-US"/>
          </a:p>
        </p:txBody>
      </p:sp>
      <p:sp>
        <p:nvSpPr>
          <p:cNvPr id="79875" name="Rectangle 2"/>
          <p:cNvSpPr>
            <a:spLocks noGrp="1" noRot="1" noChangeAspect="1" noChangeArrowheads="1" noTextEdit="1"/>
          </p:cNvSpPr>
          <p:nvPr>
            <p:ph type="sldImg"/>
          </p:nvPr>
        </p:nvSpPr>
        <p:spPr>
          <a:xfrm>
            <a:off x="388938" y="685800"/>
            <a:ext cx="6080125" cy="3429000"/>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6F11B1-4533-4D6F-8BBF-3395D92F089F}" type="slidenum">
              <a:rPr lang="en-US" smtClean="0"/>
              <a:pPr/>
              <a:t>14</a:t>
            </a:fld>
            <a:endParaRPr lang="en-US"/>
          </a:p>
        </p:txBody>
      </p:sp>
      <p:sp>
        <p:nvSpPr>
          <p:cNvPr id="79875" name="Rectangle 2"/>
          <p:cNvSpPr>
            <a:spLocks noGrp="1" noRot="1" noChangeAspect="1" noChangeArrowheads="1" noTextEdit="1"/>
          </p:cNvSpPr>
          <p:nvPr>
            <p:ph type="sldImg"/>
          </p:nvPr>
        </p:nvSpPr>
        <p:spPr>
          <a:xfrm>
            <a:off x="388938" y="685800"/>
            <a:ext cx="6080125" cy="3429000"/>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6F11B1-4533-4D6F-8BBF-3395D92F089F}" type="slidenum">
              <a:rPr lang="en-US" smtClean="0"/>
              <a:pPr/>
              <a:t>2</a:t>
            </a:fld>
            <a:endParaRPr lang="en-US"/>
          </a:p>
        </p:txBody>
      </p:sp>
      <p:sp>
        <p:nvSpPr>
          <p:cNvPr id="79875" name="Rectangle 2"/>
          <p:cNvSpPr>
            <a:spLocks noGrp="1" noRot="1" noChangeAspect="1" noChangeArrowheads="1" noTextEdit="1"/>
          </p:cNvSpPr>
          <p:nvPr>
            <p:ph type="sldImg"/>
          </p:nvPr>
        </p:nvSpPr>
        <p:spPr>
          <a:xfrm>
            <a:off x="388938" y="685800"/>
            <a:ext cx="6080125" cy="3429000"/>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Let us look at some of the highlights of Bluwages journey so far</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6F11B1-4533-4D6F-8BBF-3395D92F089F}" type="slidenum">
              <a:rPr lang="en-US" smtClean="0"/>
              <a:pPr/>
              <a:t>4</a:t>
            </a:fld>
            <a:endParaRPr lang="en-US"/>
          </a:p>
        </p:txBody>
      </p:sp>
      <p:sp>
        <p:nvSpPr>
          <p:cNvPr id="79875" name="Rectangle 2"/>
          <p:cNvSpPr>
            <a:spLocks noGrp="1" noRot="1" noChangeAspect="1" noChangeArrowheads="1" noTextEdit="1"/>
          </p:cNvSpPr>
          <p:nvPr>
            <p:ph type="sldImg"/>
          </p:nvPr>
        </p:nvSpPr>
        <p:spPr>
          <a:xfrm>
            <a:off x="388938" y="685800"/>
            <a:ext cx="6080125" cy="3429000"/>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6F11B1-4533-4D6F-8BBF-3395D92F089F}" type="slidenum">
              <a:rPr lang="en-US" smtClean="0"/>
              <a:pPr/>
              <a:t>5</a:t>
            </a:fld>
            <a:endParaRPr lang="en-US"/>
          </a:p>
        </p:txBody>
      </p:sp>
      <p:sp>
        <p:nvSpPr>
          <p:cNvPr id="79875" name="Rectangle 2"/>
          <p:cNvSpPr>
            <a:spLocks noGrp="1" noRot="1" noChangeAspect="1" noChangeArrowheads="1" noTextEdit="1"/>
          </p:cNvSpPr>
          <p:nvPr>
            <p:ph type="sldImg"/>
          </p:nvPr>
        </p:nvSpPr>
        <p:spPr>
          <a:xfrm>
            <a:off x="388938" y="685800"/>
            <a:ext cx="6080125" cy="3429000"/>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dirty="0"/>
              <a:t>How many of you have seen the Bluwage app ?Have you used it ??.</a:t>
            </a:r>
            <a:endParaRPr/>
          </a:p>
          <a:p>
            <a:pPr marL="0" lvl="0" indent="0" algn="l" rtl="0">
              <a:lnSpc>
                <a:spcPct val="100000"/>
              </a:lnSpc>
              <a:spcBef>
                <a:spcPts val="0"/>
              </a:spcBef>
              <a:spcAft>
                <a:spcPts val="0"/>
              </a:spcAft>
              <a:buSzPts val="1100"/>
              <a:buNone/>
            </a:pPr>
            <a:r>
              <a:rPr lang="en" dirty="0"/>
              <a:t>Participants who do not have the app to download the app and register.</a:t>
            </a:r>
            <a:r>
              <a:rPr lang="en" dirty="0">
                <a:solidFill>
                  <a:schemeClr val="dk1"/>
                </a:solidFill>
              </a:rPr>
              <a:t> Lets download it right away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6F11B1-4533-4D6F-8BBF-3395D92F089F}" type="slidenum">
              <a:rPr lang="en-US" smtClean="0"/>
              <a:pPr/>
              <a:t>9</a:t>
            </a:fld>
            <a:endParaRPr lang="en-US"/>
          </a:p>
        </p:txBody>
      </p:sp>
      <p:sp>
        <p:nvSpPr>
          <p:cNvPr id="79875" name="Rectangle 2"/>
          <p:cNvSpPr>
            <a:spLocks noGrp="1" noRot="1" noChangeAspect="1" noChangeArrowheads="1" noTextEdit="1"/>
          </p:cNvSpPr>
          <p:nvPr>
            <p:ph type="sldImg"/>
          </p:nvPr>
        </p:nvSpPr>
        <p:spPr>
          <a:xfrm>
            <a:off x="388938" y="685800"/>
            <a:ext cx="6080125" cy="3429000"/>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6F11B1-4533-4D6F-8BBF-3395D92F089F}" type="slidenum">
              <a:rPr lang="en-US" smtClean="0"/>
              <a:pPr/>
              <a:t>10</a:t>
            </a:fld>
            <a:endParaRPr lang="en-US"/>
          </a:p>
        </p:txBody>
      </p:sp>
      <p:sp>
        <p:nvSpPr>
          <p:cNvPr id="79875" name="Rectangle 2"/>
          <p:cNvSpPr>
            <a:spLocks noGrp="1" noRot="1" noChangeAspect="1" noChangeArrowheads="1" noTextEdit="1"/>
          </p:cNvSpPr>
          <p:nvPr>
            <p:ph type="sldImg"/>
          </p:nvPr>
        </p:nvSpPr>
        <p:spPr>
          <a:xfrm>
            <a:off x="388938" y="685800"/>
            <a:ext cx="6080125" cy="3429000"/>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Subtitle" type="title">
  <p:cSld name="Title &amp; Subtitle">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5947864" y="6505277"/>
            <a:ext cx="257362" cy="257600"/>
          </a:xfrm>
          <a:prstGeom prst="rect">
            <a:avLst/>
          </a:prstGeom>
          <a:noFill/>
          <a:ln>
            <a:noFill/>
          </a:ln>
        </p:spPr>
        <p:txBody>
          <a:bodyPr spcFirstLastPara="1" wrap="square" lIns="35643" tIns="35643" rIns="35643" bIns="35643" anchor="t" anchorCtr="0">
            <a:noAutofit/>
          </a:bodyPr>
          <a:lstStyle>
            <a:lvl1pPr marL="0" marR="0" lvl="0"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slideLayout" Target="../slideLayouts/slideLayout2.xml"/><Relationship Id="rId7" Type="http://schemas.openxmlformats.org/officeDocument/2006/relationships/diagramLayout" Target="../diagrams/layout9.xml"/><Relationship Id="rId12" Type="http://schemas.openxmlformats.org/officeDocument/2006/relationships/image" Target="../media/image3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diagramData" Target="../diagrams/data9.xml"/><Relationship Id="rId11" Type="http://schemas.openxmlformats.org/officeDocument/2006/relationships/image" Target="../media/image12.png"/><Relationship Id="rId5" Type="http://schemas.openxmlformats.org/officeDocument/2006/relationships/oleObject" Target="../embeddings/oleObject6.bin"/><Relationship Id="rId10" Type="http://schemas.microsoft.com/office/2007/relationships/diagramDrawing" Target="../diagrams/drawing9.xml"/><Relationship Id="rId4" Type="http://schemas.openxmlformats.org/officeDocument/2006/relationships/notesSlide" Target="../notesSlides/notesSlide9.xml"/><Relationship Id="rId9" Type="http://schemas.openxmlformats.org/officeDocument/2006/relationships/diagramColors" Target="../diagrams/colors9.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chart" Target="../charts/char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chart" Target="../charts/chart1.xml"/><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diagramColors" Target="../diagrams/colors10.xml"/><Relationship Id="rId18" Type="http://schemas.openxmlformats.org/officeDocument/2006/relationships/diagramColors" Target="../diagrams/colors11.xml"/><Relationship Id="rId3" Type="http://schemas.openxmlformats.org/officeDocument/2006/relationships/slideLayout" Target="../slideLayouts/slideLayout2.xml"/><Relationship Id="rId7" Type="http://schemas.openxmlformats.org/officeDocument/2006/relationships/image" Target="../media/image36.png"/><Relationship Id="rId12" Type="http://schemas.openxmlformats.org/officeDocument/2006/relationships/diagramQuickStyle" Target="../diagrams/quickStyle10.xml"/><Relationship Id="rId17" Type="http://schemas.openxmlformats.org/officeDocument/2006/relationships/diagramQuickStyle" Target="../diagrams/quickStyle11.xml"/><Relationship Id="rId2" Type="http://schemas.openxmlformats.org/officeDocument/2006/relationships/tags" Target="../tags/tag20.xml"/><Relationship Id="rId16" Type="http://schemas.openxmlformats.org/officeDocument/2006/relationships/diagramLayout" Target="../diagrams/layout11.xml"/><Relationship Id="rId20" Type="http://schemas.openxmlformats.org/officeDocument/2006/relationships/image" Target="../media/image12.png"/><Relationship Id="rId1" Type="http://schemas.openxmlformats.org/officeDocument/2006/relationships/tags" Target="../tags/tag19.xml"/><Relationship Id="rId6" Type="http://schemas.openxmlformats.org/officeDocument/2006/relationships/image" Target="../media/image35.jpeg"/><Relationship Id="rId11" Type="http://schemas.openxmlformats.org/officeDocument/2006/relationships/diagramLayout" Target="../diagrams/layout10.xml"/><Relationship Id="rId5" Type="http://schemas.openxmlformats.org/officeDocument/2006/relationships/oleObject" Target="../embeddings/oleObject8.bin"/><Relationship Id="rId15" Type="http://schemas.openxmlformats.org/officeDocument/2006/relationships/diagramData" Target="../diagrams/data11.xml"/><Relationship Id="rId10" Type="http://schemas.openxmlformats.org/officeDocument/2006/relationships/diagramData" Target="../diagrams/data10.xml"/><Relationship Id="rId19" Type="http://schemas.microsoft.com/office/2007/relationships/diagramDrawing" Target="../diagrams/drawing11.xml"/><Relationship Id="rId4" Type="http://schemas.openxmlformats.org/officeDocument/2006/relationships/notesSlide" Target="../notesSlides/notesSlide11.xml"/><Relationship Id="rId9" Type="http://schemas.openxmlformats.org/officeDocument/2006/relationships/image" Target="../media/image38.png"/><Relationship Id="rId14" Type="http://schemas.microsoft.com/office/2007/relationships/diagramDrawing" Target="../diagrams/drawing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image" Target="../media/image48.jpeg"/><Relationship Id="rId3" Type="http://schemas.openxmlformats.org/officeDocument/2006/relationships/image" Target="../media/image39.jpeg"/><Relationship Id="rId7" Type="http://schemas.openxmlformats.org/officeDocument/2006/relationships/diagramColors" Target="../diagrams/colors12.xml"/><Relationship Id="rId12" Type="http://schemas.openxmlformats.org/officeDocument/2006/relationships/image" Target="../media/image47.png"/><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51.png"/><Relationship Id="rId1" Type="http://schemas.openxmlformats.org/officeDocument/2006/relationships/tags" Target="../tags/tag21.xml"/><Relationship Id="rId6" Type="http://schemas.openxmlformats.org/officeDocument/2006/relationships/diagramQuickStyle" Target="../diagrams/quickStyle12.xml"/><Relationship Id="rId11" Type="http://schemas.openxmlformats.org/officeDocument/2006/relationships/image" Target="../media/image46.png"/><Relationship Id="rId5" Type="http://schemas.openxmlformats.org/officeDocument/2006/relationships/diagramLayout" Target="../diagrams/layout12.xml"/><Relationship Id="rId15" Type="http://schemas.openxmlformats.org/officeDocument/2006/relationships/image" Target="../media/image50.jpeg"/><Relationship Id="rId10" Type="http://schemas.openxmlformats.org/officeDocument/2006/relationships/image" Target="../media/image45.png"/><Relationship Id="rId4" Type="http://schemas.openxmlformats.org/officeDocument/2006/relationships/diagramData" Target="../diagrams/data12.xml"/><Relationship Id="rId9" Type="http://schemas.openxmlformats.org/officeDocument/2006/relationships/image" Target="../media/image44.png"/><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slideLayout" Target="../slideLayouts/slideLayout2.xml"/><Relationship Id="rId7" Type="http://schemas.openxmlformats.org/officeDocument/2006/relationships/diagramLayout" Target="../diagrams/layout1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Data" Target="../diagrams/data13.xml"/><Relationship Id="rId11" Type="http://schemas.openxmlformats.org/officeDocument/2006/relationships/image" Target="../media/image12.png"/><Relationship Id="rId5" Type="http://schemas.openxmlformats.org/officeDocument/2006/relationships/oleObject" Target="../embeddings/oleObject9.bin"/><Relationship Id="rId10" Type="http://schemas.microsoft.com/office/2007/relationships/diagramDrawing" Target="../diagrams/drawing13.xml"/><Relationship Id="rId4" Type="http://schemas.openxmlformats.org/officeDocument/2006/relationships/notesSlide" Target="../notesSlides/notesSlide12.xml"/><Relationship Id="rId9" Type="http://schemas.openxmlformats.org/officeDocument/2006/relationships/diagramColors" Target="../diagrams/colors13.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oleObject" Target="../embeddings/oleObject2.bin"/><Relationship Id="rId5" Type="http://schemas.openxmlformats.org/officeDocument/2006/relationships/notesSlide" Target="../notesSlides/notesSlide2.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diagramData" Target="../diagrams/data3.xml"/><Relationship Id="rId26" Type="http://schemas.openxmlformats.org/officeDocument/2006/relationships/diagramColors" Target="../diagrams/colors4.xml"/><Relationship Id="rId3" Type="http://schemas.openxmlformats.org/officeDocument/2006/relationships/slideLayout" Target="../slideLayouts/slideLayout2.xml"/><Relationship Id="rId21" Type="http://schemas.openxmlformats.org/officeDocument/2006/relationships/diagramColors" Target="../diagrams/colors3.xml"/><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image" Target="../media/image11.jpeg"/><Relationship Id="rId25" Type="http://schemas.openxmlformats.org/officeDocument/2006/relationships/diagramQuickStyle" Target="../diagrams/quickStyle4.xml"/><Relationship Id="rId2" Type="http://schemas.openxmlformats.org/officeDocument/2006/relationships/tags" Target="../tags/tag7.xml"/><Relationship Id="rId16" Type="http://schemas.microsoft.com/office/2007/relationships/diagramDrawing" Target="../diagrams/drawing2.xml"/><Relationship Id="rId20" Type="http://schemas.openxmlformats.org/officeDocument/2006/relationships/diagramQuickStyle" Target="../diagrams/quickStyle3.xml"/><Relationship Id="rId1" Type="http://schemas.openxmlformats.org/officeDocument/2006/relationships/tags" Target="../tags/tag6.xml"/><Relationship Id="rId6" Type="http://schemas.openxmlformats.org/officeDocument/2006/relationships/image" Target="../media/image6.jpeg"/><Relationship Id="rId11" Type="http://schemas.microsoft.com/office/2007/relationships/diagramDrawing" Target="../diagrams/drawing1.xml"/><Relationship Id="rId24" Type="http://schemas.openxmlformats.org/officeDocument/2006/relationships/diagramLayout" Target="../diagrams/layout4.xml"/><Relationship Id="rId5" Type="http://schemas.openxmlformats.org/officeDocument/2006/relationships/oleObject" Target="../embeddings/oleObject3.bin"/><Relationship Id="rId15" Type="http://schemas.openxmlformats.org/officeDocument/2006/relationships/diagramColors" Target="../diagrams/colors2.xml"/><Relationship Id="rId23" Type="http://schemas.openxmlformats.org/officeDocument/2006/relationships/diagramData" Target="../diagrams/data4.xml"/><Relationship Id="rId28" Type="http://schemas.openxmlformats.org/officeDocument/2006/relationships/image" Target="../media/image12.png"/><Relationship Id="rId10" Type="http://schemas.openxmlformats.org/officeDocument/2006/relationships/diagramColors" Target="../diagrams/colors1.xml"/><Relationship Id="rId19" Type="http://schemas.openxmlformats.org/officeDocument/2006/relationships/diagramLayout" Target="../diagrams/layout3.xml"/><Relationship Id="rId4" Type="http://schemas.openxmlformats.org/officeDocument/2006/relationships/notesSlide" Target="../notesSlides/notesSlide4.xml"/><Relationship Id="rId9" Type="http://schemas.openxmlformats.org/officeDocument/2006/relationships/diagramQuickStyle" Target="../diagrams/quickStyle1.xml"/><Relationship Id="rId14" Type="http://schemas.openxmlformats.org/officeDocument/2006/relationships/diagramQuickStyle" Target="../diagrams/quickStyle2.xml"/><Relationship Id="rId22" Type="http://schemas.microsoft.com/office/2007/relationships/diagramDrawing" Target="../diagrams/drawing3.xml"/><Relationship Id="rId27" Type="http://schemas.microsoft.com/office/2007/relationships/diagramDrawing" Target="../diagrams/drawing4.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xml"/><Relationship Id="rId7" Type="http://schemas.openxmlformats.org/officeDocument/2006/relationships/oleObject" Target="../embeddings/oleObject4.bin"/><Relationship Id="rId12" Type="http://schemas.openxmlformats.org/officeDocument/2006/relationships/image" Target="../media/image1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jpeg"/><Relationship Id="rId11" Type="http://schemas.openxmlformats.org/officeDocument/2006/relationships/image" Target="../media/image18.jpe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notesSlide" Target="../notesSlides/notesSlide5.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pn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2.png"/><Relationship Id="rId4" Type="http://schemas.openxmlformats.org/officeDocument/2006/relationships/diagramData" Target="../diagrams/data5.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image" Target="../media/image32.png"/><Relationship Id="rId18" Type="http://schemas.microsoft.com/office/2007/relationships/diagramDrawing" Target="../diagrams/drawing7.xml"/><Relationship Id="rId3" Type="http://schemas.openxmlformats.org/officeDocument/2006/relationships/slideLayout" Target="../slideLayouts/slideLayout2.xml"/><Relationship Id="rId21" Type="http://schemas.openxmlformats.org/officeDocument/2006/relationships/diagramQuickStyle" Target="../diagrams/quickStyle8.xml"/><Relationship Id="rId7" Type="http://schemas.openxmlformats.org/officeDocument/2006/relationships/diagramLayout" Target="../diagrams/layout6.xml"/><Relationship Id="rId12" Type="http://schemas.openxmlformats.org/officeDocument/2006/relationships/image" Target="../media/image31.png"/><Relationship Id="rId17" Type="http://schemas.openxmlformats.org/officeDocument/2006/relationships/diagramColors" Target="../diagrams/colors7.xml"/><Relationship Id="rId25" Type="http://schemas.openxmlformats.org/officeDocument/2006/relationships/image" Target="../media/image12.png"/><Relationship Id="rId2" Type="http://schemas.openxmlformats.org/officeDocument/2006/relationships/tags" Target="../tags/tag14.xml"/><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tags" Target="../tags/tag13.xml"/><Relationship Id="rId6" Type="http://schemas.openxmlformats.org/officeDocument/2006/relationships/diagramData" Target="../diagrams/data6.xml"/><Relationship Id="rId11" Type="http://schemas.openxmlformats.org/officeDocument/2006/relationships/image" Target="../media/image30.jpeg"/><Relationship Id="rId24" Type="http://schemas.openxmlformats.org/officeDocument/2006/relationships/image" Target="../media/image33.png"/><Relationship Id="rId5" Type="http://schemas.openxmlformats.org/officeDocument/2006/relationships/oleObject" Target="../embeddings/oleObject5.bin"/><Relationship Id="rId15" Type="http://schemas.openxmlformats.org/officeDocument/2006/relationships/diagramLayout" Target="../diagrams/layout7.xml"/><Relationship Id="rId23" Type="http://schemas.microsoft.com/office/2007/relationships/diagramDrawing" Target="../diagrams/drawing8.xml"/><Relationship Id="rId10" Type="http://schemas.microsoft.com/office/2007/relationships/diagramDrawing" Target="../diagrams/drawing6.xml"/><Relationship Id="rId19" Type="http://schemas.openxmlformats.org/officeDocument/2006/relationships/diagramData" Target="../diagrams/data8.xml"/><Relationship Id="rId4" Type="http://schemas.openxmlformats.org/officeDocument/2006/relationships/notesSlide" Target="../notesSlides/notesSlide8.xml"/><Relationship Id="rId9" Type="http://schemas.openxmlformats.org/officeDocument/2006/relationships/diagramColors" Target="../diagrams/colors6.xml"/><Relationship Id="rId14" Type="http://schemas.openxmlformats.org/officeDocument/2006/relationships/diagramData" Target="../diagrams/data7.xml"/><Relationship Id="rId22" Type="http://schemas.openxmlformats.org/officeDocument/2006/relationships/diagramColors" Target="../diagrams/colors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custDataLst>
              <p:tags r:id="rId1"/>
            </p:custDataLst>
          </p:nvPr>
        </p:nvGraphicFramePr>
        <p:xfrm>
          <a:off x="0" y="0"/>
          <a:ext cx="211143" cy="158750"/>
        </p:xfrm>
        <a:graphic>
          <a:graphicData uri="http://schemas.openxmlformats.org/presentationml/2006/ole">
            <mc:AlternateContent xmlns:mc="http://schemas.openxmlformats.org/markup-compatibility/2006">
              <mc:Choice xmlns:v="urn:schemas-microsoft-com:vml" Requires="v">
                <p:oleObj r:id="rId5" imgW="0" imgH="0" progId="">
                  <p:embed/>
                </p:oleObj>
              </mc:Choice>
              <mc:Fallback>
                <p:oleObj r:id="rId5" imgW="0" imgH="0" progId="">
                  <p:embed/>
                  <p:pic>
                    <p:nvPicPr>
                      <p:cNvPr id="0" name="AutoShape 2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4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4"/>
          <p:cNvSpPr txBox="1">
            <a:spLocks noChangeArrowheads="1"/>
          </p:cNvSpPr>
          <p:nvPr>
            <p:custDataLst>
              <p:tags r:id="rId2"/>
            </p:custDataLst>
          </p:nvPr>
        </p:nvSpPr>
        <p:spPr>
          <a:xfrm>
            <a:off x="213519" y="0"/>
            <a:ext cx="8209241"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buFontTx/>
              <a:buAutoNum type="arabicPeriod"/>
              <a:tabLst/>
              <a:defRPr/>
            </a:pPr>
            <a:r>
              <a:rPr kumimoji="0" lang="en-US" sz="2400" b="1" i="0" u="none" strike="noStrike" kern="1200" cap="none" spc="0" normalizeH="0" baseline="0" noProof="0" dirty="0">
                <a:ln>
                  <a:noFill/>
                </a:ln>
                <a:solidFill>
                  <a:schemeClr val="bg1"/>
                </a:solidFill>
                <a:effectLst/>
                <a:uLnTx/>
                <a:uFillTx/>
                <a:latin typeface="+mj-lt"/>
                <a:ea typeface="+mj-ea"/>
                <a:cs typeface="+mj-cs"/>
              </a:rPr>
              <a:t>INTRODUCTION</a:t>
            </a:r>
          </a:p>
        </p:txBody>
      </p:sp>
      <p:sp>
        <p:nvSpPr>
          <p:cNvPr id="12" name="Shape 94"/>
          <p:cNvSpPr/>
          <p:nvPr/>
        </p:nvSpPr>
        <p:spPr>
          <a:xfrm>
            <a:off x="1" y="4851400"/>
            <a:ext cx="4303095" cy="77788"/>
          </a:xfrm>
          <a:prstGeom prst="rect">
            <a:avLst/>
          </a:prstGeom>
          <a:solidFill>
            <a:srgbClr val="00B050"/>
          </a:solidFill>
          <a:ln>
            <a:noFill/>
          </a:ln>
        </p:spPr>
        <p:txBody>
          <a:bodyPr spcFirstLastPara="1" wrap="square" lIns="93275" tIns="46625" rIns="93275" bIns="466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Shape 95"/>
          <p:cNvSpPr/>
          <p:nvPr/>
        </p:nvSpPr>
        <p:spPr>
          <a:xfrm>
            <a:off x="8232466" y="4851400"/>
            <a:ext cx="3929372" cy="77788"/>
          </a:xfrm>
          <a:prstGeom prst="rect">
            <a:avLst/>
          </a:prstGeom>
          <a:solidFill>
            <a:srgbClr val="DA8200"/>
          </a:solidFill>
          <a:ln>
            <a:noFill/>
          </a:ln>
        </p:spPr>
        <p:txBody>
          <a:bodyPr spcFirstLastPara="1" wrap="square" lIns="93275" tIns="46625" rIns="93275" bIns="466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Shape 91"/>
          <p:cNvSpPr/>
          <p:nvPr/>
        </p:nvSpPr>
        <p:spPr>
          <a:xfrm>
            <a:off x="0" y="6375400"/>
            <a:ext cx="3929372" cy="77788"/>
          </a:xfrm>
          <a:prstGeom prst="rect">
            <a:avLst/>
          </a:prstGeom>
          <a:solidFill>
            <a:srgbClr val="00B050"/>
          </a:solidFill>
          <a:ln>
            <a:noFill/>
          </a:ln>
        </p:spPr>
        <p:txBody>
          <a:bodyPr spcFirstLastPara="1" wrap="square" lIns="93275" tIns="46625" rIns="93275" bIns="466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Shape 90"/>
          <p:cNvSpPr/>
          <p:nvPr/>
        </p:nvSpPr>
        <p:spPr>
          <a:xfrm>
            <a:off x="3929373" y="6375400"/>
            <a:ext cx="3929371" cy="77788"/>
          </a:xfrm>
          <a:prstGeom prst="rect">
            <a:avLst/>
          </a:prstGeom>
          <a:solidFill>
            <a:srgbClr val="00B0F0"/>
          </a:solidFill>
          <a:ln>
            <a:noFill/>
          </a:ln>
        </p:spPr>
        <p:txBody>
          <a:bodyPr spcFirstLastPara="1" wrap="square" lIns="93275" tIns="46625" rIns="93275" bIns="466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Shape 92"/>
          <p:cNvSpPr/>
          <p:nvPr/>
        </p:nvSpPr>
        <p:spPr>
          <a:xfrm>
            <a:off x="7858742" y="6375400"/>
            <a:ext cx="4303095" cy="77788"/>
          </a:xfrm>
          <a:prstGeom prst="rect">
            <a:avLst/>
          </a:prstGeom>
          <a:solidFill>
            <a:srgbClr val="DA8200"/>
          </a:solidFill>
          <a:ln>
            <a:noFill/>
          </a:ln>
        </p:spPr>
        <p:txBody>
          <a:bodyPr spcFirstLastPara="1" wrap="square" lIns="93275" tIns="46625" rIns="93275" bIns="466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Shape 89"/>
          <p:cNvSpPr txBox="1"/>
          <p:nvPr/>
        </p:nvSpPr>
        <p:spPr>
          <a:xfrm>
            <a:off x="1351316" y="5084972"/>
            <a:ext cx="10607825" cy="1188829"/>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0"/>
              </a:spcAft>
              <a:buNone/>
            </a:pPr>
            <a:r>
              <a:rPr lang="en-US" sz="2400" b="0" i="0" u="none" strike="noStrike" cap="none" dirty="0">
                <a:solidFill>
                  <a:schemeClr val="tx1"/>
                </a:solidFill>
                <a:latin typeface="Arial"/>
                <a:ea typeface="Arial"/>
                <a:cs typeface="Arial"/>
                <a:sym typeface="Arial"/>
              </a:rPr>
              <a:t> </a:t>
            </a:r>
            <a:endParaRPr dirty="0">
              <a:solidFill>
                <a:srgbClr val="00B050"/>
              </a:solidFill>
            </a:endParaRPr>
          </a:p>
          <a:p>
            <a:pPr marL="0" marR="0" lvl="0" indent="0" algn="r" rtl="0">
              <a:lnSpc>
                <a:spcPct val="150000"/>
              </a:lnSpc>
              <a:spcBef>
                <a:spcPts val="0"/>
              </a:spcBef>
              <a:spcAft>
                <a:spcPts val="0"/>
              </a:spcAft>
              <a:buNone/>
            </a:pPr>
            <a:r>
              <a:rPr lang="en-US" b="1" dirty="0" err="1">
                <a:solidFill>
                  <a:srgbClr val="00B0F0"/>
                </a:solidFill>
                <a:latin typeface="Arial"/>
                <a:cs typeface="Arial"/>
                <a:sym typeface="Arial"/>
              </a:rPr>
              <a:t>Blu</a:t>
            </a:r>
            <a:r>
              <a:rPr lang="en-US" b="1" dirty="0" err="1">
                <a:solidFill>
                  <a:schemeClr val="accent6"/>
                </a:solidFill>
                <a:latin typeface="Arial"/>
                <a:cs typeface="Arial"/>
                <a:sym typeface="Arial"/>
              </a:rPr>
              <a:t>wage</a:t>
            </a:r>
            <a:r>
              <a:rPr lang="en-US" b="1" dirty="0">
                <a:solidFill>
                  <a:srgbClr val="00B0F0"/>
                </a:solidFill>
                <a:latin typeface="Arial"/>
                <a:cs typeface="Arial"/>
                <a:sym typeface="Arial"/>
              </a:rPr>
              <a:t>  </a:t>
            </a:r>
            <a:endParaRPr dirty="0">
              <a:solidFill>
                <a:srgbClr val="00B0F0"/>
              </a:solidFill>
            </a:endParaRPr>
          </a:p>
        </p:txBody>
      </p:sp>
      <p:sp>
        <p:nvSpPr>
          <p:cNvPr id="21" name="Shape 93"/>
          <p:cNvSpPr/>
          <p:nvPr/>
        </p:nvSpPr>
        <p:spPr>
          <a:xfrm>
            <a:off x="4303095" y="4851400"/>
            <a:ext cx="3929371" cy="77788"/>
          </a:xfrm>
          <a:prstGeom prst="rect">
            <a:avLst/>
          </a:prstGeom>
          <a:solidFill>
            <a:srgbClr val="00B0F0"/>
          </a:solidFill>
          <a:ln>
            <a:noFill/>
          </a:ln>
        </p:spPr>
        <p:txBody>
          <a:bodyPr spcFirstLastPara="1" wrap="square" lIns="93275" tIns="46625" rIns="93275" bIns="466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descr="A logo of a restaurant&#10;&#10;Description automatically generated">
            <a:extLst>
              <a:ext uri="{FF2B5EF4-FFF2-40B4-BE49-F238E27FC236}">
                <a16:creationId xmlns:a16="http://schemas.microsoft.com/office/drawing/2014/main" id="{96B0534E-4CC8-3764-C7E4-8B7BC2D3AA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5942" y="181360"/>
            <a:ext cx="6656231" cy="45142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61838" cy="10001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050" name="Rectangle 2" hidden="1"/>
          <p:cNvGraphicFramePr>
            <a:graphicFrameLocks/>
          </p:cNvGraphicFramePr>
          <p:nvPr>
            <p:custDataLst>
              <p:tags r:id="rId1"/>
            </p:custDataLst>
          </p:nvPr>
        </p:nvGraphicFramePr>
        <p:xfrm>
          <a:off x="0" y="0"/>
          <a:ext cx="211143" cy="158750"/>
        </p:xfrm>
        <a:graphic>
          <a:graphicData uri="http://schemas.openxmlformats.org/presentationml/2006/ole">
            <mc:AlternateContent xmlns:mc="http://schemas.openxmlformats.org/markup-compatibility/2006">
              <mc:Choice xmlns:v="urn:schemas-microsoft-com:vml" Requires="v">
                <p:oleObj r:id="rId5" imgW="0" imgH="0" progId="">
                  <p:embed/>
                </p:oleObj>
              </mc:Choice>
              <mc:Fallback>
                <p:oleObj r:id="rId5" imgW="0" imgH="0" progId="">
                  <p:embed/>
                  <p:pic>
                    <p:nvPicPr>
                      <p:cNvPr id="0" name="AutoShape 2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4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4"/>
          <p:cNvSpPr txBox="1">
            <a:spLocks noChangeArrowheads="1"/>
          </p:cNvSpPr>
          <p:nvPr>
            <p:custDataLst>
              <p:tags r:id="rId2"/>
            </p:custDataLst>
          </p:nvPr>
        </p:nvSpPr>
        <p:spPr>
          <a:xfrm>
            <a:off x="213519" y="0"/>
            <a:ext cx="8209241"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7. Market Size</a:t>
            </a:r>
          </a:p>
        </p:txBody>
      </p:sp>
      <p:sp>
        <p:nvSpPr>
          <p:cNvPr id="7" name="Rectangle 6">
            <a:extLst>
              <a:ext uri="{FF2B5EF4-FFF2-40B4-BE49-F238E27FC236}">
                <a16:creationId xmlns:a16="http://schemas.microsoft.com/office/drawing/2014/main" id="{5C9D3C3A-FEAA-4D4F-8886-2BF95EC17F64}"/>
              </a:ext>
            </a:extLst>
          </p:cNvPr>
          <p:cNvSpPr/>
          <p:nvPr/>
        </p:nvSpPr>
        <p:spPr>
          <a:xfrm>
            <a:off x="453650" y="1340769"/>
            <a:ext cx="11708187" cy="984885"/>
          </a:xfrm>
          <a:prstGeom prst="rect">
            <a:avLst/>
          </a:prstGeom>
        </p:spPr>
        <p:txBody>
          <a:bodyPr wrap="square">
            <a:spAutoFit/>
          </a:bodyPr>
          <a:lstStyle/>
          <a:p>
            <a:r>
              <a:rPr lang="en-US" sz="2000" b="1" dirty="0"/>
              <a:t>"Bluwage's vision is to elevate the quality of life of students and urban consumers by offering unparallel convenience in mess"</a:t>
            </a:r>
            <a:endParaRPr lang="en-IN" dirty="0"/>
          </a:p>
          <a:p>
            <a:r>
              <a:rPr lang="en-IN" dirty="0"/>
              <a:t> </a:t>
            </a:r>
          </a:p>
        </p:txBody>
      </p:sp>
      <p:graphicFrame>
        <p:nvGraphicFramePr>
          <p:cNvPr id="15" name="Diagram 14"/>
          <p:cNvGraphicFramePr/>
          <p:nvPr>
            <p:extLst>
              <p:ext uri="{D42A27DB-BD31-4B8C-83A1-F6EECF244321}">
                <p14:modId xmlns:p14="http://schemas.microsoft.com/office/powerpoint/2010/main" val="2871445135"/>
              </p:ext>
            </p:extLst>
          </p:nvPr>
        </p:nvGraphicFramePr>
        <p:xfrm>
          <a:off x="2593876" y="1570707"/>
          <a:ext cx="9425044" cy="46640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5" name="Group 24"/>
          <p:cNvGrpSpPr/>
          <p:nvPr/>
        </p:nvGrpSpPr>
        <p:grpSpPr>
          <a:xfrm>
            <a:off x="0" y="5181600"/>
            <a:ext cx="2832068" cy="639092"/>
            <a:chOff x="-289719" y="0"/>
            <a:chExt cx="2832068" cy="639092"/>
          </a:xfrm>
        </p:grpSpPr>
        <p:sp>
          <p:nvSpPr>
            <p:cNvPr id="26" name="Rectangle 25"/>
            <p:cNvSpPr/>
            <p:nvPr/>
          </p:nvSpPr>
          <p:spPr>
            <a:xfrm>
              <a:off x="0" y="0"/>
              <a:ext cx="2542349" cy="562892"/>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Rectangle 26"/>
            <p:cNvSpPr/>
            <p:nvPr/>
          </p:nvSpPr>
          <p:spPr>
            <a:xfrm>
              <a:off x="-289719" y="76200"/>
              <a:ext cx="2542349" cy="5628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p:txBody>
        </p:sp>
      </p:grpSp>
      <p:grpSp>
        <p:nvGrpSpPr>
          <p:cNvPr id="28" name="Group 27"/>
          <p:cNvGrpSpPr/>
          <p:nvPr/>
        </p:nvGrpSpPr>
        <p:grpSpPr>
          <a:xfrm>
            <a:off x="2118519" y="4724400"/>
            <a:ext cx="4218749" cy="1096292"/>
            <a:chOff x="-1676400" y="0"/>
            <a:chExt cx="4218749" cy="1096292"/>
          </a:xfrm>
        </p:grpSpPr>
        <p:sp>
          <p:nvSpPr>
            <p:cNvPr id="29" name="Rectangle 28"/>
            <p:cNvSpPr/>
            <p:nvPr/>
          </p:nvSpPr>
          <p:spPr>
            <a:xfrm>
              <a:off x="0" y="0"/>
              <a:ext cx="2542349" cy="562892"/>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Rectangle 29"/>
            <p:cNvSpPr/>
            <p:nvPr/>
          </p:nvSpPr>
          <p:spPr>
            <a:xfrm>
              <a:off x="-1676400" y="533400"/>
              <a:ext cx="2542349" cy="5628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p:txBody>
        </p:sp>
      </p:grpSp>
      <p:grpSp>
        <p:nvGrpSpPr>
          <p:cNvPr id="31" name="Group 30"/>
          <p:cNvGrpSpPr/>
          <p:nvPr/>
        </p:nvGrpSpPr>
        <p:grpSpPr>
          <a:xfrm>
            <a:off x="4924044" y="4290554"/>
            <a:ext cx="4066349" cy="1629692"/>
            <a:chOff x="-1524000" y="0"/>
            <a:chExt cx="4066349" cy="1629692"/>
          </a:xfrm>
        </p:grpSpPr>
        <p:sp>
          <p:nvSpPr>
            <p:cNvPr id="32" name="Rectangle 31"/>
            <p:cNvSpPr/>
            <p:nvPr/>
          </p:nvSpPr>
          <p:spPr>
            <a:xfrm>
              <a:off x="0" y="0"/>
              <a:ext cx="2542349" cy="562892"/>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3" name="Rectangle 32"/>
            <p:cNvSpPr/>
            <p:nvPr/>
          </p:nvSpPr>
          <p:spPr>
            <a:xfrm>
              <a:off x="-1524000" y="1066800"/>
              <a:ext cx="2542349" cy="5628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p:txBody>
        </p:sp>
      </p:grpSp>
      <p:grpSp>
        <p:nvGrpSpPr>
          <p:cNvPr id="34" name="Group 33"/>
          <p:cNvGrpSpPr/>
          <p:nvPr/>
        </p:nvGrpSpPr>
        <p:grpSpPr>
          <a:xfrm>
            <a:off x="6614319" y="4876800"/>
            <a:ext cx="5056949" cy="943892"/>
            <a:chOff x="-2514600" y="0"/>
            <a:chExt cx="5056949" cy="943892"/>
          </a:xfrm>
        </p:grpSpPr>
        <p:sp>
          <p:nvSpPr>
            <p:cNvPr id="35" name="Rectangle 34"/>
            <p:cNvSpPr/>
            <p:nvPr/>
          </p:nvSpPr>
          <p:spPr>
            <a:xfrm>
              <a:off x="0" y="0"/>
              <a:ext cx="2542349" cy="562892"/>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6" name="Rectangle 35"/>
            <p:cNvSpPr/>
            <p:nvPr/>
          </p:nvSpPr>
          <p:spPr>
            <a:xfrm>
              <a:off x="-2514600" y="381000"/>
              <a:ext cx="2542349" cy="5628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endParaRPr lang="en-US" sz="1900" kern="1200" dirty="0"/>
            </a:p>
          </p:txBody>
        </p:sp>
      </p:grpSp>
      <p:pic>
        <p:nvPicPr>
          <p:cNvPr id="2" name="Picture 1">
            <a:extLst>
              <a:ext uri="{FF2B5EF4-FFF2-40B4-BE49-F238E27FC236}">
                <a16:creationId xmlns:a16="http://schemas.microsoft.com/office/drawing/2014/main" id="{5D200BDB-28E3-89EA-0B19-750DA2B563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pic>
        <p:nvPicPr>
          <p:cNvPr id="4" name="Picture 3">
            <a:extLst>
              <a:ext uri="{FF2B5EF4-FFF2-40B4-BE49-F238E27FC236}">
                <a16:creationId xmlns:a16="http://schemas.microsoft.com/office/drawing/2014/main" id="{EEEC2924-5ADA-F2AA-0A6B-B9C81FB1B075}"/>
              </a:ext>
            </a:extLst>
          </p:cNvPr>
          <p:cNvPicPr>
            <a:picLocks noChangeAspect="1"/>
          </p:cNvPicPr>
          <p:nvPr/>
        </p:nvPicPr>
        <p:blipFill rotWithShape="1">
          <a:blip r:embed="rId12"/>
          <a:srcRect l="11868" t="13873" r="55833" b="12513"/>
          <a:stretch/>
        </p:blipFill>
        <p:spPr>
          <a:xfrm>
            <a:off x="43315" y="2138191"/>
            <a:ext cx="2953645" cy="3786647"/>
          </a:xfrm>
          <a:prstGeom prst="roundRect">
            <a:avLst>
              <a:gd name="adj" fmla="val 16667"/>
            </a:avLst>
          </a:prstGeom>
          <a:ln>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947319" y="1219200"/>
            <a:ext cx="8001000" cy="2438400"/>
          </a:xfrm>
          <a:prstGeom prst="roundRect">
            <a:avLst/>
          </a:prstGeom>
          <a:noFill/>
          <a:ln>
            <a:solidFill>
              <a:srgbClr val="CAB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12161838" cy="10001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050" name="Rectangle 2" hidden="1"/>
          <p:cNvGraphicFramePr>
            <a:graphicFrameLocks/>
          </p:cNvGraphicFramePr>
          <p:nvPr>
            <p:custDataLst>
              <p:tags r:id="rId1"/>
            </p:custDataLst>
          </p:nvPr>
        </p:nvGraphicFramePr>
        <p:xfrm>
          <a:off x="0" y="0"/>
          <a:ext cx="211143" cy="158750"/>
        </p:xfrm>
        <a:graphic>
          <a:graphicData uri="http://schemas.openxmlformats.org/presentationml/2006/ole">
            <mc:AlternateContent xmlns:mc="http://schemas.openxmlformats.org/markup-compatibility/2006">
              <mc:Choice xmlns:v="urn:schemas-microsoft-com:vml" Requires="v">
                <p:oleObj r:id="rId5" imgW="0" imgH="0" progId="">
                  <p:embed/>
                </p:oleObj>
              </mc:Choice>
              <mc:Fallback>
                <p:oleObj r:id="rId5" imgW="0" imgH="0" progId="">
                  <p:embed/>
                  <p:pic>
                    <p:nvPicPr>
                      <p:cNvPr id="0" name="AutoShape 2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4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4"/>
          <p:cNvSpPr txBox="1">
            <a:spLocks noChangeArrowheads="1"/>
          </p:cNvSpPr>
          <p:nvPr>
            <p:custDataLst>
              <p:tags r:id="rId2"/>
            </p:custDataLst>
          </p:nvPr>
        </p:nvSpPr>
        <p:spPr>
          <a:xfrm>
            <a:off x="213519" y="0"/>
            <a:ext cx="8209241"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8. Financial Projection</a:t>
            </a:r>
          </a:p>
        </p:txBody>
      </p:sp>
      <p:sp>
        <p:nvSpPr>
          <p:cNvPr id="8" name="Rounded Rectangle 7"/>
          <p:cNvSpPr/>
          <p:nvPr/>
        </p:nvSpPr>
        <p:spPr>
          <a:xfrm>
            <a:off x="213519" y="1066800"/>
            <a:ext cx="3032919" cy="5638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We are currently pre-funded from Friend &amp; Family</a:t>
            </a:r>
          </a:p>
          <a:p>
            <a:pPr algn="ctr"/>
            <a:r>
              <a:rPr lang="en-US" sz="2400" b="1" dirty="0"/>
              <a:t>burn cash of up to 2L. Our business</a:t>
            </a:r>
          </a:p>
          <a:p>
            <a:pPr algn="ctr"/>
            <a:r>
              <a:rPr lang="en-US" sz="2400" b="1" dirty="0"/>
              <a:t>model is expected to yield</a:t>
            </a:r>
          </a:p>
          <a:p>
            <a:pPr algn="ctr"/>
            <a:r>
              <a:rPr lang="en-US" sz="2400" b="1" dirty="0"/>
              <a:t>substantial revenue growth, with a growth multiple of:</a:t>
            </a:r>
          </a:p>
          <a:p>
            <a:pPr algn="ctr"/>
            <a:r>
              <a:rPr lang="en-US" sz="2400" b="1" dirty="0"/>
              <a:t>'3x' Year-on-Year</a:t>
            </a:r>
          </a:p>
        </p:txBody>
      </p:sp>
      <p:graphicFrame>
        <p:nvGraphicFramePr>
          <p:cNvPr id="9" name="Chart 8"/>
          <p:cNvGraphicFramePr/>
          <p:nvPr>
            <p:extLst>
              <p:ext uri="{D42A27DB-BD31-4B8C-83A1-F6EECF244321}">
                <p14:modId xmlns:p14="http://schemas.microsoft.com/office/powerpoint/2010/main" val="1561260195"/>
              </p:ext>
            </p:extLst>
          </p:nvPr>
        </p:nvGraphicFramePr>
        <p:xfrm>
          <a:off x="4633119" y="1143001"/>
          <a:ext cx="6888692" cy="2438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p:nvPr>
            <p:extLst>
              <p:ext uri="{D42A27DB-BD31-4B8C-83A1-F6EECF244321}">
                <p14:modId xmlns:p14="http://schemas.microsoft.com/office/powerpoint/2010/main" val="3121002514"/>
              </p:ext>
            </p:extLst>
          </p:nvPr>
        </p:nvGraphicFramePr>
        <p:xfrm>
          <a:off x="4556919" y="3792583"/>
          <a:ext cx="7239000" cy="2895600"/>
        </p:xfrm>
        <a:graphic>
          <a:graphicData uri="http://schemas.openxmlformats.org/drawingml/2006/chart">
            <c:chart xmlns:c="http://schemas.openxmlformats.org/drawingml/2006/chart" xmlns:r="http://schemas.openxmlformats.org/officeDocument/2006/relationships" r:id="rId7"/>
          </a:graphicData>
        </a:graphic>
      </p:graphicFrame>
      <p:sp>
        <p:nvSpPr>
          <p:cNvPr id="12" name="Rounded Rectangle 11"/>
          <p:cNvSpPr/>
          <p:nvPr/>
        </p:nvSpPr>
        <p:spPr>
          <a:xfrm>
            <a:off x="3947319" y="3810000"/>
            <a:ext cx="8077200" cy="2819400"/>
          </a:xfrm>
          <a:prstGeom prst="roundRect">
            <a:avLst/>
          </a:prstGeom>
          <a:noFill/>
          <a:ln>
            <a:solidFill>
              <a:srgbClr val="CAB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pic>
        <p:nvPicPr>
          <p:cNvPr id="2" name="Picture 1">
            <a:extLst>
              <a:ext uri="{FF2B5EF4-FFF2-40B4-BE49-F238E27FC236}">
                <a16:creationId xmlns:a16="http://schemas.microsoft.com/office/drawing/2014/main" id="{AA6E6650-18A3-FFB4-F1C1-B3FB4149B9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7ACBA-CAD1-FDA1-8119-4B066628835E}"/>
              </a:ext>
            </a:extLst>
          </p:cNvPr>
          <p:cNvSpPr/>
          <p:nvPr/>
        </p:nvSpPr>
        <p:spPr>
          <a:xfrm>
            <a:off x="-10904" y="-25792"/>
            <a:ext cx="12172741" cy="10001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2050" name="Rectangle 2" hidden="1"/>
          <p:cNvGraphicFramePr>
            <a:graphicFrameLocks/>
          </p:cNvGraphicFramePr>
          <p:nvPr>
            <p:custDataLst>
              <p:tags r:id="rId1"/>
            </p:custDataLst>
          </p:nvPr>
        </p:nvGraphicFramePr>
        <p:xfrm>
          <a:off x="0" y="0"/>
          <a:ext cx="211143" cy="158750"/>
        </p:xfrm>
        <a:graphic>
          <a:graphicData uri="http://schemas.openxmlformats.org/presentationml/2006/ole">
            <mc:AlternateContent xmlns:mc="http://schemas.openxmlformats.org/markup-compatibility/2006">
              <mc:Choice xmlns:v="urn:schemas-microsoft-com:vml" Requires="v">
                <p:oleObj r:id="rId5" imgW="0" imgH="0" progId="">
                  <p:embed/>
                </p:oleObj>
              </mc:Choice>
              <mc:Fallback>
                <p:oleObj r:id="rId5" imgW="0" imgH="0" progId="">
                  <p:embed/>
                  <p:pic>
                    <p:nvPicPr>
                      <p:cNvPr id="205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4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4"/>
          <p:cNvSpPr txBox="1">
            <a:spLocks noChangeArrowheads="1"/>
          </p:cNvSpPr>
          <p:nvPr>
            <p:custDataLst>
              <p:tags r:id="rId2"/>
            </p:custDataLst>
          </p:nvPr>
        </p:nvSpPr>
        <p:spPr>
          <a:xfrm>
            <a:off x="213519" y="0"/>
            <a:ext cx="8209241"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9. Fund Requirement and Utilization  </a:t>
            </a:r>
          </a:p>
        </p:txBody>
      </p:sp>
      <p:pic>
        <p:nvPicPr>
          <p:cNvPr id="3" name="Picture 2" descr="A logo of a flower and a globe&#10;&#10;Description automatically generated">
            <a:extLst>
              <a:ext uri="{FF2B5EF4-FFF2-40B4-BE49-F238E27FC236}">
                <a16:creationId xmlns:a16="http://schemas.microsoft.com/office/drawing/2014/main" id="{C0E2EE1D-E75B-0922-E0CF-4B1FDD492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66" y="5763217"/>
            <a:ext cx="3052737" cy="932363"/>
          </a:xfrm>
          <a:prstGeom prst="rect">
            <a:avLst/>
          </a:prstGeom>
        </p:spPr>
      </p:pic>
      <p:pic>
        <p:nvPicPr>
          <p:cNvPr id="5" name="Picture 4" descr="A blue and green logo&#10;&#10;Description automatically generated">
            <a:extLst>
              <a:ext uri="{FF2B5EF4-FFF2-40B4-BE49-F238E27FC236}">
                <a16:creationId xmlns:a16="http://schemas.microsoft.com/office/drawing/2014/main" id="{B3F85144-3AC4-D4B2-7261-574254D831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9119" y="5702691"/>
            <a:ext cx="2514600" cy="857250"/>
          </a:xfrm>
          <a:prstGeom prst="rect">
            <a:avLst/>
          </a:prstGeom>
        </p:spPr>
      </p:pic>
      <p:pic>
        <p:nvPicPr>
          <p:cNvPr id="7" name="Picture 6" descr="A logo with text and a couple of circles&#10;&#10;Description automatically generated with medium confidence">
            <a:extLst>
              <a:ext uri="{FF2B5EF4-FFF2-40B4-BE49-F238E27FC236}">
                <a16:creationId xmlns:a16="http://schemas.microsoft.com/office/drawing/2014/main" id="{891232E8-74FB-30FF-9192-F00EB62FB5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3719" y="5702691"/>
            <a:ext cx="3429000" cy="1214456"/>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B2BA6B14-7FCD-580E-A7B4-20F46F1E4425}"/>
              </a:ext>
            </a:extLst>
          </p:cNvPr>
          <p:cNvPicPr>
            <a:picLocks noChangeAspect="1"/>
          </p:cNvPicPr>
          <p:nvPr/>
        </p:nvPicPr>
        <p:blipFill rotWithShape="1">
          <a:blip r:embed="rId9">
            <a:extLst>
              <a:ext uri="{28A0092B-C50C-407E-A947-70E740481C1C}">
                <a14:useLocalDpi xmlns:a14="http://schemas.microsoft.com/office/drawing/2010/main" val="0"/>
              </a:ext>
            </a:extLst>
          </a:blip>
          <a:srcRect t="19231"/>
          <a:stretch/>
        </p:blipFill>
        <p:spPr>
          <a:xfrm>
            <a:off x="9202719" y="5676899"/>
            <a:ext cx="2948216" cy="1125891"/>
          </a:xfrm>
          <a:prstGeom prst="rect">
            <a:avLst/>
          </a:prstGeom>
        </p:spPr>
      </p:pic>
      <p:sp>
        <p:nvSpPr>
          <p:cNvPr id="2" name="Rectangle 1">
            <a:extLst>
              <a:ext uri="{FF2B5EF4-FFF2-40B4-BE49-F238E27FC236}">
                <a16:creationId xmlns:a16="http://schemas.microsoft.com/office/drawing/2014/main" id="{53ABE324-B088-6F8A-0219-9CC5F9186F70}"/>
              </a:ext>
            </a:extLst>
          </p:cNvPr>
          <p:cNvSpPr/>
          <p:nvPr/>
        </p:nvSpPr>
        <p:spPr>
          <a:xfrm>
            <a:off x="391435" y="981111"/>
            <a:ext cx="5330971" cy="400110"/>
          </a:xfrm>
          <a:prstGeom prst="rect">
            <a:avLst/>
          </a:prstGeom>
        </p:spPr>
        <p:txBody>
          <a:bodyPr wrap="square">
            <a:spAutoFit/>
          </a:bodyPr>
          <a:lstStyle/>
          <a:p>
            <a:r>
              <a:rPr lang="en-US" sz="2000" b="1" dirty="0">
                <a:solidFill>
                  <a:srgbClr val="FF0000"/>
                </a:solidFill>
              </a:rPr>
              <a:t>Raising </a:t>
            </a:r>
            <a:r>
              <a:rPr lang="en" sz="2000" dirty="0">
                <a:solidFill>
                  <a:srgbClr val="FF0000"/>
                </a:solidFill>
                <a:latin typeface="Arial" pitchFamily="34" charset="0"/>
                <a:ea typeface="Calibri"/>
                <a:cs typeface="Arial" pitchFamily="34" charset="0"/>
                <a:sym typeface="Calibri"/>
              </a:rPr>
              <a:t>INR</a:t>
            </a:r>
            <a:r>
              <a:rPr lang="en" sz="2000" b="1" dirty="0">
                <a:solidFill>
                  <a:srgbClr val="FF0000"/>
                </a:solidFill>
                <a:latin typeface="Arial" pitchFamily="34" charset="0"/>
                <a:ea typeface="Calibri"/>
                <a:cs typeface="Arial" pitchFamily="34" charset="0"/>
                <a:sym typeface="Calibri"/>
              </a:rPr>
              <a:t>. </a:t>
            </a:r>
            <a:r>
              <a:rPr lang="en-US" sz="2000" b="1" dirty="0">
                <a:solidFill>
                  <a:srgbClr val="FF0000"/>
                </a:solidFill>
              </a:rPr>
              <a:t>1 Cr. </a:t>
            </a:r>
            <a:endParaRPr lang="en-IN" dirty="0">
              <a:solidFill>
                <a:schemeClr val="accent1"/>
              </a:solidFill>
            </a:endParaRPr>
          </a:p>
        </p:txBody>
      </p:sp>
      <p:graphicFrame>
        <p:nvGraphicFramePr>
          <p:cNvPr id="6" name="Diagram 5">
            <a:extLst>
              <a:ext uri="{FF2B5EF4-FFF2-40B4-BE49-F238E27FC236}">
                <a16:creationId xmlns:a16="http://schemas.microsoft.com/office/drawing/2014/main" id="{86AE0E3B-3425-3D91-127E-CD1289E76B22}"/>
              </a:ext>
            </a:extLst>
          </p:cNvPr>
          <p:cNvGraphicFramePr/>
          <p:nvPr>
            <p:extLst>
              <p:ext uri="{D42A27DB-BD31-4B8C-83A1-F6EECF244321}">
                <p14:modId xmlns:p14="http://schemas.microsoft.com/office/powerpoint/2010/main" val="860044156"/>
              </p:ext>
            </p:extLst>
          </p:nvPr>
        </p:nvGraphicFramePr>
        <p:xfrm>
          <a:off x="442748" y="1524000"/>
          <a:ext cx="6035146" cy="30074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0" name="Diagram 9">
            <a:extLst>
              <a:ext uri="{FF2B5EF4-FFF2-40B4-BE49-F238E27FC236}">
                <a16:creationId xmlns:a16="http://schemas.microsoft.com/office/drawing/2014/main" id="{08E9844D-25EE-AE00-D5D3-D73C2D19D4DC}"/>
              </a:ext>
            </a:extLst>
          </p:cNvPr>
          <p:cNvGraphicFramePr/>
          <p:nvPr>
            <p:extLst>
              <p:ext uri="{D42A27DB-BD31-4B8C-83A1-F6EECF244321}">
                <p14:modId xmlns:p14="http://schemas.microsoft.com/office/powerpoint/2010/main" val="3872466868"/>
              </p:ext>
            </p:extLst>
          </p:nvPr>
        </p:nvGraphicFramePr>
        <p:xfrm>
          <a:off x="7556746" y="763641"/>
          <a:ext cx="3291946" cy="415043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8" name="Picture 7">
            <a:extLst>
              <a:ext uri="{FF2B5EF4-FFF2-40B4-BE49-F238E27FC236}">
                <a16:creationId xmlns:a16="http://schemas.microsoft.com/office/drawing/2014/main" id="{2AE465D5-F471-3D79-EC6B-7006E8C3041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3FAC453-8524-1583-709A-E46A17FEA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7" y="4958173"/>
            <a:ext cx="1895475" cy="1781175"/>
          </a:xfrm>
          <a:prstGeom prst="rect">
            <a:avLst/>
          </a:prstGeom>
        </p:spPr>
      </p:pic>
      <p:graphicFrame>
        <p:nvGraphicFramePr>
          <p:cNvPr id="7" name="Diagram 6">
            <a:extLst>
              <a:ext uri="{FF2B5EF4-FFF2-40B4-BE49-F238E27FC236}">
                <a16:creationId xmlns:a16="http://schemas.microsoft.com/office/drawing/2014/main" id="{3DC9764D-945C-758F-87AE-6C92FECABEBF}"/>
              </a:ext>
            </a:extLst>
          </p:cNvPr>
          <p:cNvGraphicFramePr/>
          <p:nvPr>
            <p:extLst>
              <p:ext uri="{D42A27DB-BD31-4B8C-83A1-F6EECF244321}">
                <p14:modId xmlns:p14="http://schemas.microsoft.com/office/powerpoint/2010/main" val="4021747447"/>
              </p:ext>
            </p:extLst>
          </p:nvPr>
        </p:nvGraphicFramePr>
        <p:xfrm>
          <a:off x="38908" y="-36775"/>
          <a:ext cx="12161838" cy="5182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bject 3"/>
          <p:cNvSpPr/>
          <p:nvPr/>
        </p:nvSpPr>
        <p:spPr>
          <a:xfrm>
            <a:off x="517008" y="1124958"/>
            <a:ext cx="1761356" cy="1840239"/>
          </a:xfrm>
          <a:prstGeom prst="rect">
            <a:avLst/>
          </a:prstGeom>
          <a:blipFill>
            <a:blip r:embed="rId9" cstate="print"/>
            <a:stretch>
              <a:fillRect/>
            </a:stretch>
          </a:blipFill>
        </p:spPr>
        <p:txBody>
          <a:bodyPr wrap="square" lIns="0" tIns="0" rIns="0" bIns="0" rtlCol="0"/>
          <a:lstStyle/>
          <a:p>
            <a:endParaRPr sz="1197" dirty="0"/>
          </a:p>
        </p:txBody>
      </p:sp>
      <p:sp>
        <p:nvSpPr>
          <p:cNvPr id="4" name="object 4"/>
          <p:cNvSpPr/>
          <p:nvPr/>
        </p:nvSpPr>
        <p:spPr>
          <a:xfrm>
            <a:off x="3325918" y="1074475"/>
            <a:ext cx="2058711" cy="1890722"/>
          </a:xfrm>
          <a:prstGeom prst="rect">
            <a:avLst/>
          </a:prstGeom>
          <a:blipFill>
            <a:blip r:embed="rId10" cstate="print"/>
            <a:stretch>
              <a:fillRect/>
            </a:stretch>
          </a:blipFill>
        </p:spPr>
        <p:txBody>
          <a:bodyPr wrap="square" lIns="0" tIns="0" rIns="0" bIns="0" rtlCol="0"/>
          <a:lstStyle/>
          <a:p>
            <a:endParaRPr sz="1197"/>
          </a:p>
        </p:txBody>
      </p:sp>
      <p:sp>
        <p:nvSpPr>
          <p:cNvPr id="5" name="object 5"/>
          <p:cNvSpPr/>
          <p:nvPr/>
        </p:nvSpPr>
        <p:spPr>
          <a:xfrm>
            <a:off x="6359376" y="1135891"/>
            <a:ext cx="2366579" cy="1840240"/>
          </a:xfrm>
          <a:prstGeom prst="rect">
            <a:avLst/>
          </a:prstGeom>
          <a:blipFill>
            <a:blip r:embed="rId11" cstate="print"/>
            <a:stretch>
              <a:fillRect/>
            </a:stretch>
          </a:blipFill>
        </p:spPr>
        <p:txBody>
          <a:bodyPr wrap="square" lIns="0" tIns="0" rIns="0" bIns="0" rtlCol="0"/>
          <a:lstStyle/>
          <a:p>
            <a:endParaRPr sz="1197" dirty="0"/>
          </a:p>
        </p:txBody>
      </p:sp>
      <p:sp>
        <p:nvSpPr>
          <p:cNvPr id="6" name="object 6"/>
          <p:cNvSpPr/>
          <p:nvPr/>
        </p:nvSpPr>
        <p:spPr>
          <a:xfrm>
            <a:off x="9521140" y="1099716"/>
            <a:ext cx="2123690" cy="1890722"/>
          </a:xfrm>
          <a:prstGeom prst="rect">
            <a:avLst/>
          </a:prstGeom>
          <a:blipFill>
            <a:blip r:embed="rId12" cstate="print"/>
            <a:stretch>
              <a:fillRect/>
            </a:stretch>
          </a:blipFill>
        </p:spPr>
        <p:txBody>
          <a:bodyPr wrap="square" lIns="0" tIns="0" rIns="0" bIns="0" rtlCol="0"/>
          <a:lstStyle/>
          <a:p>
            <a:endParaRPr sz="1197" dirty="0"/>
          </a:p>
        </p:txBody>
      </p:sp>
      <p:sp>
        <p:nvSpPr>
          <p:cNvPr id="9" name="object 9"/>
          <p:cNvSpPr txBox="1"/>
          <p:nvPr/>
        </p:nvSpPr>
        <p:spPr>
          <a:xfrm>
            <a:off x="3425471" y="3892804"/>
            <a:ext cx="1761355" cy="694807"/>
          </a:xfrm>
          <a:prstGeom prst="rect">
            <a:avLst/>
          </a:prstGeom>
        </p:spPr>
        <p:txBody>
          <a:bodyPr vert="horz" wrap="square" lIns="0" tIns="8446" rIns="0" bIns="0" rtlCol="0">
            <a:spAutoFit/>
          </a:bodyPr>
          <a:lstStyle/>
          <a:p>
            <a:pPr marL="8446" marR="3378" algn="ctr">
              <a:lnSpc>
                <a:spcPct val="107100"/>
              </a:lnSpc>
              <a:spcBef>
                <a:spcPts val="67"/>
              </a:spcBef>
            </a:pPr>
            <a:r>
              <a:rPr lang="en-US" sz="1397" b="1" spc="-3" dirty="0">
                <a:latin typeface="Arial" pitchFamily="34" charset="0"/>
                <a:cs typeface="Arial" pitchFamily="34" charset="0"/>
              </a:rPr>
              <a:t>Director</a:t>
            </a:r>
            <a:r>
              <a:rPr sz="1397" b="1" spc="-3" dirty="0">
                <a:latin typeface="Arial" pitchFamily="34" charset="0"/>
                <a:cs typeface="Arial" pitchFamily="34" charset="0"/>
              </a:rPr>
              <a:t> </a:t>
            </a:r>
            <a:endParaRPr lang="en-US" sz="1397" b="1" spc="-3" dirty="0">
              <a:latin typeface="Arial" pitchFamily="34" charset="0"/>
              <a:cs typeface="Arial" pitchFamily="34" charset="0"/>
            </a:endParaRPr>
          </a:p>
          <a:p>
            <a:pPr marL="8446" marR="3378" algn="ctr">
              <a:lnSpc>
                <a:spcPct val="107100"/>
              </a:lnSpc>
              <a:spcBef>
                <a:spcPts val="67"/>
              </a:spcBef>
            </a:pPr>
            <a:r>
              <a:rPr sz="1397" b="1" spc="-3" dirty="0">
                <a:latin typeface="Arial" pitchFamily="34" charset="0"/>
                <a:cs typeface="Arial" pitchFamily="34" charset="0"/>
              </a:rPr>
              <a:t> </a:t>
            </a:r>
            <a:r>
              <a:rPr sz="1397" dirty="0">
                <a:latin typeface="Arial" pitchFamily="34" charset="0"/>
                <a:cs typeface="Arial" pitchFamily="34" charset="0"/>
              </a:rPr>
              <a:t>M.tech-</a:t>
            </a:r>
            <a:r>
              <a:rPr sz="1397" spc="-33" dirty="0">
                <a:latin typeface="Arial" pitchFamily="34" charset="0"/>
                <a:cs typeface="Arial" pitchFamily="34" charset="0"/>
              </a:rPr>
              <a:t> </a:t>
            </a:r>
            <a:r>
              <a:rPr sz="1397" dirty="0">
                <a:latin typeface="Arial" pitchFamily="34" charset="0"/>
                <a:cs typeface="Arial" pitchFamily="34" charset="0"/>
              </a:rPr>
              <a:t>SVNIT</a:t>
            </a:r>
            <a:r>
              <a:rPr sz="1397" spc="-33" dirty="0">
                <a:latin typeface="Arial" pitchFamily="34" charset="0"/>
                <a:cs typeface="Arial" pitchFamily="34" charset="0"/>
              </a:rPr>
              <a:t> </a:t>
            </a:r>
            <a:r>
              <a:rPr sz="1397" dirty="0">
                <a:latin typeface="Arial" pitchFamily="34" charset="0"/>
                <a:cs typeface="Arial" pitchFamily="34" charset="0"/>
              </a:rPr>
              <a:t>Surat,  B.tech- NIT</a:t>
            </a:r>
            <a:r>
              <a:rPr sz="1397" spc="-17" dirty="0">
                <a:latin typeface="Arial" pitchFamily="34" charset="0"/>
                <a:cs typeface="Arial" pitchFamily="34" charset="0"/>
              </a:rPr>
              <a:t> </a:t>
            </a:r>
            <a:r>
              <a:rPr sz="1397" dirty="0">
                <a:latin typeface="Arial" pitchFamily="34" charset="0"/>
                <a:cs typeface="Arial" pitchFamily="34" charset="0"/>
              </a:rPr>
              <a:t>M</a:t>
            </a:r>
          </a:p>
        </p:txBody>
      </p:sp>
      <p:sp>
        <p:nvSpPr>
          <p:cNvPr id="10" name="object 10"/>
          <p:cNvSpPr txBox="1"/>
          <p:nvPr/>
        </p:nvSpPr>
        <p:spPr>
          <a:xfrm>
            <a:off x="6207819" y="3989392"/>
            <a:ext cx="2669692" cy="1022240"/>
          </a:xfrm>
          <a:prstGeom prst="rect">
            <a:avLst/>
          </a:prstGeom>
        </p:spPr>
        <p:txBody>
          <a:bodyPr vert="horz" wrap="square" lIns="0" tIns="45185" rIns="0" bIns="0" rtlCol="0">
            <a:spAutoFit/>
          </a:bodyPr>
          <a:lstStyle/>
          <a:p>
            <a:pPr algn="ctr">
              <a:spcBef>
                <a:spcPts val="356"/>
              </a:spcBef>
            </a:pPr>
            <a:r>
              <a:rPr lang="en-US" sz="1463" b="1" spc="-3" dirty="0">
                <a:latin typeface="Arial" pitchFamily="34" charset="0"/>
                <a:cs typeface="Arial" pitchFamily="34" charset="0"/>
              </a:rPr>
              <a:t>Advisor</a:t>
            </a:r>
            <a:endParaRPr sz="1463" b="1" dirty="0">
              <a:latin typeface="Arial" pitchFamily="34" charset="0"/>
              <a:cs typeface="Arial" pitchFamily="34" charset="0"/>
            </a:endParaRPr>
          </a:p>
          <a:p>
            <a:pPr marL="64608" marR="59541" algn="ctr">
              <a:lnSpc>
                <a:spcPct val="109400"/>
              </a:lnSpc>
              <a:spcBef>
                <a:spcPts val="123"/>
              </a:spcBef>
              <a:tabLst>
                <a:tab pos="859752" algn="l"/>
              </a:tabLst>
            </a:pPr>
            <a:r>
              <a:rPr sz="1463" spc="-3" dirty="0">
                <a:latin typeface="Arial" pitchFamily="34" charset="0"/>
                <a:cs typeface="Arial" pitchFamily="34" charset="0"/>
              </a:rPr>
              <a:t>Advisor	Ph.D. IIT, Delhi  </a:t>
            </a:r>
            <a:r>
              <a:rPr sz="1463" spc="-3" dirty="0" err="1">
                <a:latin typeface="Arial" pitchFamily="34" charset="0"/>
                <a:cs typeface="Arial" pitchFamily="34" charset="0"/>
              </a:rPr>
              <a:t>M.Tech</a:t>
            </a:r>
            <a:r>
              <a:rPr sz="1463" spc="-3" dirty="0">
                <a:latin typeface="Arial" pitchFamily="34" charset="0"/>
                <a:cs typeface="Arial" pitchFamily="34" charset="0"/>
              </a:rPr>
              <a:t>.</a:t>
            </a:r>
            <a:r>
              <a:rPr lang="en-US" sz="1463" spc="-3" dirty="0">
                <a:latin typeface="Arial" pitchFamily="34" charset="0"/>
                <a:cs typeface="Arial" pitchFamily="34" charset="0"/>
              </a:rPr>
              <a:t>-</a:t>
            </a:r>
            <a:r>
              <a:rPr sz="1463" spc="-3" dirty="0">
                <a:latin typeface="Arial" pitchFamily="34" charset="0"/>
                <a:cs typeface="Arial" pitchFamily="34" charset="0"/>
              </a:rPr>
              <a:t> IIT Delhi</a:t>
            </a:r>
            <a:endParaRPr sz="1463" dirty="0">
              <a:latin typeface="Arial" pitchFamily="34" charset="0"/>
              <a:cs typeface="Arial" pitchFamily="34" charset="0"/>
            </a:endParaRPr>
          </a:p>
          <a:p>
            <a:pPr marL="59541" marR="54896" algn="ctr">
              <a:lnSpc>
                <a:spcPts val="2042"/>
              </a:lnSpc>
              <a:spcBef>
                <a:spcPts val="70"/>
              </a:spcBef>
            </a:pPr>
            <a:r>
              <a:rPr sz="1463" spc="-3" dirty="0">
                <a:latin typeface="Arial" pitchFamily="34" charset="0"/>
                <a:cs typeface="Arial" pitchFamily="34" charset="0"/>
              </a:rPr>
              <a:t>Head of Department-</a:t>
            </a:r>
            <a:r>
              <a:rPr sz="1463" spc="-43" dirty="0">
                <a:latin typeface="Arial" pitchFamily="34" charset="0"/>
                <a:cs typeface="Arial" pitchFamily="34" charset="0"/>
              </a:rPr>
              <a:t> </a:t>
            </a:r>
            <a:r>
              <a:rPr sz="1463" spc="-3" dirty="0">
                <a:latin typeface="Arial" pitchFamily="34" charset="0"/>
                <a:cs typeface="Arial" pitchFamily="34" charset="0"/>
              </a:rPr>
              <a:t>GNDEC  </a:t>
            </a:r>
            <a:endParaRPr sz="1463" dirty="0">
              <a:latin typeface="Arial" pitchFamily="34" charset="0"/>
              <a:cs typeface="Arial" pitchFamily="34" charset="0"/>
            </a:endParaRPr>
          </a:p>
        </p:txBody>
      </p:sp>
      <p:sp>
        <p:nvSpPr>
          <p:cNvPr id="12" name="object 10"/>
          <p:cNvSpPr txBox="1"/>
          <p:nvPr/>
        </p:nvSpPr>
        <p:spPr>
          <a:xfrm>
            <a:off x="9248139" y="3892804"/>
            <a:ext cx="2669692" cy="1069176"/>
          </a:xfrm>
          <a:prstGeom prst="rect">
            <a:avLst/>
          </a:prstGeom>
        </p:spPr>
        <p:txBody>
          <a:bodyPr vert="horz" wrap="square" lIns="0" tIns="45185" rIns="0" bIns="0" rtlCol="0">
            <a:spAutoFit/>
          </a:bodyPr>
          <a:lstStyle/>
          <a:p>
            <a:pPr algn="ctr">
              <a:spcBef>
                <a:spcPts val="356"/>
              </a:spcBef>
            </a:pPr>
            <a:r>
              <a:rPr lang="en-US" sz="1596" b="1" dirty="0">
                <a:latin typeface="Arial" pitchFamily="34" charset="0"/>
                <a:cs typeface="Arial" pitchFamily="34" charset="0"/>
              </a:rPr>
              <a:t>Director</a:t>
            </a:r>
            <a:endParaRPr lang="en-US" sz="1463" b="1" spc="-3" dirty="0">
              <a:latin typeface="Arial"/>
              <a:cs typeface="Arial"/>
            </a:endParaRPr>
          </a:p>
          <a:p>
            <a:pPr algn="ctr">
              <a:spcBef>
                <a:spcPts val="356"/>
              </a:spcBef>
            </a:pPr>
            <a:r>
              <a:rPr lang="en-US" sz="1463" spc="-3" dirty="0">
                <a:latin typeface="Arial"/>
                <a:cs typeface="Arial"/>
              </a:rPr>
              <a:t>IIT K, GNDEC </a:t>
            </a:r>
            <a:r>
              <a:rPr lang="en-US" sz="1463" spc="-3" dirty="0" err="1">
                <a:latin typeface="Arial"/>
                <a:cs typeface="Arial"/>
              </a:rPr>
              <a:t>Ldh</a:t>
            </a:r>
            <a:endParaRPr lang="en-US" sz="1463" spc="-3" dirty="0">
              <a:latin typeface="Arial"/>
              <a:cs typeface="Arial"/>
            </a:endParaRPr>
          </a:p>
          <a:p>
            <a:pPr algn="ctr">
              <a:spcBef>
                <a:spcPts val="356"/>
              </a:spcBef>
            </a:pPr>
            <a:r>
              <a:rPr lang="en-US" sz="1463" spc="-3" dirty="0">
                <a:latin typeface="Arial"/>
                <a:cs typeface="Arial"/>
              </a:rPr>
              <a:t>Volvo Eicher Commercial Vehicles Indore</a:t>
            </a:r>
            <a:endParaRPr sz="1463" dirty="0">
              <a:latin typeface="Arial"/>
              <a:cs typeface="Arial"/>
            </a:endParaRPr>
          </a:p>
        </p:txBody>
      </p:sp>
      <p:sp>
        <p:nvSpPr>
          <p:cNvPr id="13" name="object 9"/>
          <p:cNvSpPr txBox="1"/>
          <p:nvPr/>
        </p:nvSpPr>
        <p:spPr>
          <a:xfrm>
            <a:off x="267209" y="3894273"/>
            <a:ext cx="1761355" cy="1154933"/>
          </a:xfrm>
          <a:prstGeom prst="rect">
            <a:avLst/>
          </a:prstGeom>
        </p:spPr>
        <p:txBody>
          <a:bodyPr vert="horz" wrap="square" lIns="0" tIns="8446" rIns="0" bIns="0" rtlCol="0">
            <a:spAutoFit/>
          </a:bodyPr>
          <a:lstStyle/>
          <a:p>
            <a:pPr marL="8446" marR="3378" algn="ctr">
              <a:lnSpc>
                <a:spcPct val="107100"/>
              </a:lnSpc>
              <a:spcBef>
                <a:spcPts val="67"/>
              </a:spcBef>
            </a:pPr>
            <a:r>
              <a:rPr lang="en-US" sz="1397" b="1" dirty="0">
                <a:latin typeface="Arial" pitchFamily="34" charset="0"/>
                <a:cs typeface="Arial" pitchFamily="34" charset="0"/>
              </a:rPr>
              <a:t>Founder &amp; CEO</a:t>
            </a:r>
          </a:p>
          <a:p>
            <a:pPr marL="8446" marR="3378" algn="ctr">
              <a:lnSpc>
                <a:spcPct val="107100"/>
              </a:lnSpc>
              <a:spcBef>
                <a:spcPts val="67"/>
              </a:spcBef>
            </a:pPr>
            <a:r>
              <a:rPr lang="en-US" sz="1397" dirty="0">
                <a:latin typeface="Arial" pitchFamily="34" charset="0"/>
                <a:cs typeface="Arial" pitchFamily="34" charset="0"/>
              </a:rPr>
              <a:t>Crisis Management- Babson College USA, </a:t>
            </a:r>
            <a:r>
              <a:rPr lang="en-US" sz="1397" dirty="0" err="1">
                <a:latin typeface="Arial" pitchFamily="34" charset="0"/>
                <a:cs typeface="Arial" pitchFamily="34" charset="0"/>
              </a:rPr>
              <a:t>B.tech</a:t>
            </a:r>
            <a:r>
              <a:rPr lang="en-US" sz="1397" dirty="0">
                <a:latin typeface="Arial" pitchFamily="34" charset="0"/>
                <a:cs typeface="Arial" pitchFamily="34" charset="0"/>
              </a:rPr>
              <a:t>- GNDEC </a:t>
            </a:r>
            <a:r>
              <a:rPr lang="en-US" sz="1397" dirty="0" err="1">
                <a:latin typeface="Arial" pitchFamily="34" charset="0"/>
                <a:cs typeface="Arial" pitchFamily="34" charset="0"/>
              </a:rPr>
              <a:t>Ldh</a:t>
            </a:r>
            <a:r>
              <a:rPr lang="en-US" sz="1397" dirty="0">
                <a:latin typeface="Arial" pitchFamily="34" charset="0"/>
                <a:cs typeface="Arial" pitchFamily="34" charset="0"/>
              </a:rPr>
              <a:t>, IIM Udaipur</a:t>
            </a:r>
            <a:endParaRPr sz="1397" dirty="0">
              <a:latin typeface="Arial" pitchFamily="34" charset="0"/>
              <a:cs typeface="Arial" pitchFamily="34" charset="0"/>
            </a:endParaRPr>
          </a:p>
        </p:txBody>
      </p:sp>
      <p:sp>
        <p:nvSpPr>
          <p:cNvPr id="14" name="Title 5"/>
          <p:cNvSpPr txBox="1">
            <a:spLocks/>
          </p:cNvSpPr>
          <p:nvPr/>
        </p:nvSpPr>
        <p:spPr>
          <a:xfrm>
            <a:off x="0" y="236518"/>
            <a:ext cx="10033516" cy="767582"/>
          </a:xfrm>
          <a:prstGeom prst="rect">
            <a:avLst/>
          </a:prstGeom>
        </p:spPr>
        <p:txBody>
          <a:bodyPr wrap="square" lIns="0" tIns="0" rIns="0" bIns="0">
            <a:spAutoFit/>
          </a:bodyPr>
          <a:lstStyle/>
          <a:p>
            <a:pPr defTabSz="608076">
              <a:defRPr/>
            </a:pPr>
            <a:r>
              <a:rPr lang="en-US" sz="4988" kern="0" dirty="0">
                <a:solidFill>
                  <a:srgbClr val="00B050"/>
                </a:solidFill>
                <a:latin typeface="Arial Black"/>
                <a:ea typeface="+mj-ea"/>
                <a:cs typeface="Arial Black"/>
              </a:rPr>
              <a:t> </a:t>
            </a:r>
            <a:r>
              <a:rPr lang="en-US" sz="2926" kern="0" dirty="0">
                <a:solidFill>
                  <a:schemeClr val="bg1"/>
                </a:solidFill>
                <a:latin typeface="Arial Black"/>
                <a:ea typeface="+mj-ea"/>
                <a:cs typeface="Arial Black"/>
              </a:rPr>
              <a:t>The Rising Innovators by Insights Success</a:t>
            </a:r>
          </a:p>
        </p:txBody>
      </p:sp>
      <p:pic>
        <p:nvPicPr>
          <p:cNvPr id="11" name="Picture 10">
            <a:extLst>
              <a:ext uri="{FF2B5EF4-FFF2-40B4-BE49-F238E27FC236}">
                <a16:creationId xmlns:a16="http://schemas.microsoft.com/office/drawing/2014/main" id="{FB0F4494-65A8-D072-0F3F-6F13D413E13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17557" y="5098708"/>
            <a:ext cx="1761356" cy="1761356"/>
          </a:xfrm>
          <a:prstGeom prst="rect">
            <a:avLst/>
          </a:prstGeom>
        </p:spPr>
      </p:pic>
      <p:pic>
        <p:nvPicPr>
          <p:cNvPr id="17" name="Picture 16">
            <a:extLst>
              <a:ext uri="{FF2B5EF4-FFF2-40B4-BE49-F238E27FC236}">
                <a16:creationId xmlns:a16="http://schemas.microsoft.com/office/drawing/2014/main" id="{0599A644-136E-8340-AC70-852D1C59BDF6}"/>
              </a:ext>
            </a:extLst>
          </p:cNvPr>
          <p:cNvPicPr>
            <a:picLocks noChangeAspect="1"/>
          </p:cNvPicPr>
          <p:nvPr/>
        </p:nvPicPr>
        <p:blipFill rotWithShape="1">
          <a:blip r:embed="rId14">
            <a:extLst>
              <a:ext uri="{28A0092B-C50C-407E-A947-70E740481C1C}">
                <a14:useLocalDpi xmlns:a14="http://schemas.microsoft.com/office/drawing/2010/main" val="0"/>
              </a:ext>
            </a:extLst>
          </a:blip>
          <a:srcRect l="20366" t="17298" r="12527" b="18862"/>
          <a:stretch/>
        </p:blipFill>
        <p:spPr>
          <a:xfrm>
            <a:off x="9294721" y="4974058"/>
            <a:ext cx="2906025" cy="1875459"/>
          </a:xfrm>
          <a:prstGeom prst="ellipse">
            <a:avLst/>
          </a:prstGeom>
          <a:ln>
            <a:noFill/>
          </a:ln>
          <a:effectLst>
            <a:softEdge rad="112500"/>
          </a:effectLst>
        </p:spPr>
      </p:pic>
      <p:pic>
        <p:nvPicPr>
          <p:cNvPr id="21" name="Picture 20">
            <a:extLst>
              <a:ext uri="{FF2B5EF4-FFF2-40B4-BE49-F238E27FC236}">
                <a16:creationId xmlns:a16="http://schemas.microsoft.com/office/drawing/2014/main" id="{E44790D7-19E9-5DB4-DC93-9145D454765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8913" y="5212950"/>
            <a:ext cx="1628773" cy="1613112"/>
          </a:xfrm>
          <a:prstGeom prst="rect">
            <a:avLst/>
          </a:prstGeom>
        </p:spPr>
      </p:pic>
      <p:pic>
        <p:nvPicPr>
          <p:cNvPr id="15" name="Picture 14">
            <a:extLst>
              <a:ext uri="{FF2B5EF4-FFF2-40B4-BE49-F238E27FC236}">
                <a16:creationId xmlns:a16="http://schemas.microsoft.com/office/drawing/2014/main" id="{86F48762-216C-B3CF-5882-40AA10F1F7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97023" y="5212950"/>
            <a:ext cx="1490321" cy="1636567"/>
          </a:xfrm>
          <a:prstGeom prst="rect">
            <a:avLst/>
          </a:prstGeom>
        </p:spPr>
      </p:pic>
      <p:sp>
        <p:nvSpPr>
          <p:cNvPr id="16" name="Rectangle 15">
            <a:extLst>
              <a:ext uri="{FF2B5EF4-FFF2-40B4-BE49-F238E27FC236}">
                <a16:creationId xmlns:a16="http://schemas.microsoft.com/office/drawing/2014/main" id="{4CF449BA-BC4A-6CBE-5CDD-E3E45E73F687}"/>
              </a:ext>
            </a:extLst>
          </p:cNvPr>
          <p:cNvSpPr/>
          <p:nvPr/>
        </p:nvSpPr>
        <p:spPr>
          <a:xfrm>
            <a:off x="0" y="0"/>
            <a:ext cx="12161838" cy="10001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4">
            <a:extLst>
              <a:ext uri="{FF2B5EF4-FFF2-40B4-BE49-F238E27FC236}">
                <a16:creationId xmlns:a16="http://schemas.microsoft.com/office/drawing/2014/main" id="{8B2ECE33-C1D6-3C86-588C-6E68CEDB8302}"/>
              </a:ext>
            </a:extLst>
          </p:cNvPr>
          <p:cNvSpPr txBox="1">
            <a:spLocks noChangeArrowheads="1"/>
          </p:cNvSpPr>
          <p:nvPr>
            <p:custDataLst>
              <p:tags r:id="rId1"/>
            </p:custDataLst>
          </p:nvPr>
        </p:nvSpPr>
        <p:spPr>
          <a:xfrm>
            <a:off x="213519" y="0"/>
            <a:ext cx="8209241"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10. Team</a:t>
            </a:r>
          </a:p>
        </p:txBody>
      </p:sp>
      <p:pic>
        <p:nvPicPr>
          <p:cNvPr id="20" name="Picture 19">
            <a:extLst>
              <a:ext uri="{FF2B5EF4-FFF2-40B4-BE49-F238E27FC236}">
                <a16:creationId xmlns:a16="http://schemas.microsoft.com/office/drawing/2014/main" id="{396CE402-A3FF-1484-7448-FAA15255FA6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custDataLst>
              <p:tags r:id="rId1"/>
            </p:custDataLst>
          </p:nvPr>
        </p:nvGraphicFramePr>
        <p:xfrm>
          <a:off x="0" y="0"/>
          <a:ext cx="211143" cy="158750"/>
        </p:xfrm>
        <a:graphic>
          <a:graphicData uri="http://schemas.openxmlformats.org/presentationml/2006/ole">
            <mc:AlternateContent xmlns:mc="http://schemas.openxmlformats.org/markup-compatibility/2006">
              <mc:Choice xmlns:v="urn:schemas-microsoft-com:vml" Requires="v">
                <p:oleObj r:id="rId5" imgW="0" imgH="0" progId="">
                  <p:embed/>
                </p:oleObj>
              </mc:Choice>
              <mc:Fallback>
                <p:oleObj r:id="rId5" imgW="0" imgH="0" progId="">
                  <p:embed/>
                  <p:pic>
                    <p:nvPicPr>
                      <p:cNvPr id="0" name="AutoShape 2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4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Diagram 9"/>
          <p:cNvGraphicFramePr/>
          <p:nvPr>
            <p:extLst>
              <p:ext uri="{D42A27DB-BD31-4B8C-83A1-F6EECF244321}">
                <p14:modId xmlns:p14="http://schemas.microsoft.com/office/powerpoint/2010/main" val="321237001"/>
              </p:ext>
            </p:extLst>
          </p:nvPr>
        </p:nvGraphicFramePr>
        <p:xfrm>
          <a:off x="3261519" y="2514600"/>
          <a:ext cx="5943600" cy="335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ounded Rectangle 4"/>
          <p:cNvSpPr/>
          <p:nvPr/>
        </p:nvSpPr>
        <p:spPr>
          <a:xfrm>
            <a:off x="213519" y="1371600"/>
            <a:ext cx="11734800" cy="1143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300" dirty="0">
                <a:ln w="1905"/>
                <a:solidFill>
                  <a:srgbClr val="CAB776"/>
                </a:solidFill>
                <a:effectLst>
                  <a:innerShdw blurRad="69850" dist="43180" dir="5400000">
                    <a:srgbClr val="000000">
                      <a:alpha val="65000"/>
                    </a:srgbClr>
                  </a:innerShdw>
                </a:effectLst>
                <a:latin typeface="Baskerville Old Face" panose="02020602080505020303" pitchFamily="18" charset="0"/>
                <a:cs typeface="Arial" pitchFamily="34" charset="0"/>
              </a:rPr>
              <a:t>We are providing proper hygiene food with world class experience for the foodie of our country and other geographic like India with our branded mess.</a:t>
            </a:r>
            <a:endParaRPr lang="en-US" sz="2300" dirty="0">
              <a:ln w="1905"/>
              <a:solidFill>
                <a:srgbClr val="CAB776"/>
              </a:solidFill>
              <a:effectLst>
                <a:innerShdw blurRad="69850" dist="43180" dir="5400000">
                  <a:srgbClr val="000000">
                    <a:alpha val="65000"/>
                  </a:srgbClr>
                </a:inn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51D9FA18-19C0-F111-AFB2-BACA1315975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sp>
        <p:nvSpPr>
          <p:cNvPr id="3" name="Rectangle 2">
            <a:extLst>
              <a:ext uri="{FF2B5EF4-FFF2-40B4-BE49-F238E27FC236}">
                <a16:creationId xmlns:a16="http://schemas.microsoft.com/office/drawing/2014/main" id="{4638006F-03A7-C9A3-AFD0-71D97714F369}"/>
              </a:ext>
            </a:extLst>
          </p:cNvPr>
          <p:cNvSpPr/>
          <p:nvPr/>
        </p:nvSpPr>
        <p:spPr>
          <a:xfrm>
            <a:off x="0" y="0"/>
            <a:ext cx="12161838" cy="10001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085CCF55-AF90-F8A4-9D8C-82632D7AC51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60111" y="33099"/>
            <a:ext cx="1377041" cy="933909"/>
          </a:xfrm>
          <a:prstGeom prst="rect">
            <a:avLst/>
          </a:prstGeom>
        </p:spPr>
      </p:pic>
      <p:sp>
        <p:nvSpPr>
          <p:cNvPr id="6" name="Rectangle 4">
            <a:extLst>
              <a:ext uri="{FF2B5EF4-FFF2-40B4-BE49-F238E27FC236}">
                <a16:creationId xmlns:a16="http://schemas.microsoft.com/office/drawing/2014/main" id="{5BE338AB-9BD2-9C2E-CE78-62CD41FF5B7E}"/>
              </a:ext>
            </a:extLst>
          </p:cNvPr>
          <p:cNvSpPr txBox="1">
            <a:spLocks noChangeArrowheads="1"/>
          </p:cNvSpPr>
          <p:nvPr>
            <p:custDataLst>
              <p:tags r:id="rId2"/>
            </p:custDataLst>
          </p:nvPr>
        </p:nvSpPr>
        <p:spPr>
          <a:xfrm>
            <a:off x="213519" y="0"/>
            <a:ext cx="10446592" cy="1143000"/>
          </a:xfrm>
          <a:prstGeom prst="rect">
            <a:avLst/>
          </a:prstGeom>
        </p:spPr>
        <p:txBody>
          <a:bodyPr vert="horz" lIns="91440" tIns="45720" rIns="91440" bIns="45720" rtlCol="0" anchor="ctr">
            <a:normAutofit/>
          </a:bodyPr>
          <a:lstStyle/>
          <a:p>
            <a:pPr marL="457200" marR="0" lvl="0" indent="-457200" algn="ctr"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                  11. Thank You!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phic 1">
            <a:extLst>
              <a:ext uri="{FF2B5EF4-FFF2-40B4-BE49-F238E27FC236}">
                <a16:creationId xmlns:a16="http://schemas.microsoft.com/office/drawing/2014/main" id="{3622029E-11F8-CE32-AD57-5D2A31D99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230981"/>
            <a:ext cx="11352031" cy="639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908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3" name="Rectangle 309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0" y="0"/>
            <a:ext cx="121587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Graphic 1">
            <a:extLst>
              <a:ext uri="{FF2B5EF4-FFF2-40B4-BE49-F238E27FC236}">
                <a16:creationId xmlns:a16="http://schemas.microsoft.com/office/drawing/2014/main" id="{9825F472-810C-7EBB-2C8E-ABFAB0174E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16"/>
          <a:stretch/>
        </p:blipFill>
        <p:spPr bwMode="auto">
          <a:xfrm>
            <a:off x="20" y="1282"/>
            <a:ext cx="12161817"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custDataLst>
              <p:tags r:id="rId1"/>
            </p:custDataLst>
          </p:nvPr>
        </p:nvGraphicFramePr>
        <p:xfrm>
          <a:off x="0" y="0"/>
          <a:ext cx="211143" cy="158750"/>
        </p:xfrm>
        <a:graphic>
          <a:graphicData uri="http://schemas.openxmlformats.org/presentationml/2006/ole">
            <mc:AlternateContent xmlns:mc="http://schemas.openxmlformats.org/markup-compatibility/2006">
              <mc:Choice xmlns:v="urn:schemas-microsoft-com:vml" Requires="v">
                <p:oleObj r:id="rId6" imgW="0" imgH="0" progId="">
                  <p:embed/>
                </p:oleObj>
              </mc:Choice>
              <mc:Fallback>
                <p:oleObj r:id="rId6" imgW="0" imgH="0" progId="">
                  <p:embed/>
                  <p:pic>
                    <p:nvPicPr>
                      <p:cNvPr id="0" name="AutoShape 2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4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Rectangle 4"/>
          <p:cNvSpPr>
            <a:spLocks noGrp="1" noChangeArrowheads="1"/>
          </p:cNvSpPr>
          <p:nvPr>
            <p:ph type="title"/>
            <p:custDataLst>
              <p:tags r:id="rId2"/>
            </p:custDataLst>
          </p:nvPr>
        </p:nvSpPr>
        <p:spPr>
          <a:xfrm>
            <a:off x="285003" y="-14764"/>
            <a:ext cx="10945654" cy="1143000"/>
          </a:xfrm>
        </p:spPr>
        <p:txBody>
          <a:bodyPr anchor="ctr">
            <a:normAutofit/>
          </a:bodyPr>
          <a:lstStyle/>
          <a:p>
            <a:pPr algn="l"/>
            <a:r>
              <a:rPr lang="en-US" sz="2400" b="1" dirty="0">
                <a:solidFill>
                  <a:schemeClr val="bg1"/>
                </a:solidFill>
              </a:rPr>
              <a:t>2. Company Overview</a:t>
            </a:r>
          </a:p>
        </p:txBody>
      </p:sp>
      <p:pic>
        <p:nvPicPr>
          <p:cNvPr id="2" name="Picture 21"/>
          <p:cNvPicPr>
            <a:picLocks noChangeAspect="1" noChangeArrowheads="1"/>
          </p:cNvPicPr>
          <p:nvPr/>
        </p:nvPicPr>
        <p:blipFill>
          <a:blip r:embed="rId7"/>
          <a:srcRect/>
          <a:stretch>
            <a:fillRect/>
          </a:stretch>
        </p:blipFill>
        <p:spPr bwMode="auto">
          <a:xfrm>
            <a:off x="0" y="0"/>
            <a:ext cx="12205854" cy="6857999"/>
          </a:xfrm>
          <a:prstGeom prst="rect">
            <a:avLst/>
          </a:prstGeom>
          <a:noFill/>
          <a:ln w="9525">
            <a:noFill/>
            <a:miter lim="800000"/>
            <a:headEnd/>
            <a:tailEnd/>
          </a:ln>
          <a:effectLst/>
        </p:spPr>
      </p:pic>
      <p:pic>
        <p:nvPicPr>
          <p:cNvPr id="12" name="Picture 11" descr="DSC_0742.JPG"/>
          <p:cNvPicPr>
            <a:picLocks noChangeAspect="1"/>
          </p:cNvPicPr>
          <p:nvPr/>
        </p:nvPicPr>
        <p:blipFill>
          <a:blip r:embed="rId8" cstate="print"/>
          <a:stretch>
            <a:fillRect/>
          </a:stretch>
        </p:blipFill>
        <p:spPr>
          <a:xfrm>
            <a:off x="7125906" y="228600"/>
            <a:ext cx="4831716"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descr="20200129_000415.png"/>
          <p:cNvPicPr>
            <a:picLocks noChangeAspect="1"/>
          </p:cNvPicPr>
          <p:nvPr/>
        </p:nvPicPr>
        <p:blipFill>
          <a:blip r:embed="rId9" cstate="print"/>
          <a:stretch>
            <a:fillRect/>
          </a:stretch>
        </p:blipFill>
        <p:spPr>
          <a:xfrm>
            <a:off x="9052719" y="838200"/>
            <a:ext cx="708687" cy="476415"/>
          </a:xfrm>
          <a:prstGeom prst="rect">
            <a:avLst/>
          </a:prstGeom>
        </p:spPr>
      </p:pic>
      <p:sp>
        <p:nvSpPr>
          <p:cNvPr id="7" name="Rectangle 4"/>
          <p:cNvSpPr txBox="1">
            <a:spLocks noChangeArrowheads="1"/>
          </p:cNvSpPr>
          <p:nvPr>
            <p:custDataLst>
              <p:tags r:id="rId3"/>
            </p:custDataLst>
          </p:nvPr>
        </p:nvSpPr>
        <p:spPr>
          <a:xfrm>
            <a:off x="213520" y="0"/>
            <a:ext cx="5943600"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70919" y="1828800"/>
            <a:ext cx="381000" cy="369332"/>
          </a:xfrm>
          <a:prstGeom prst="rect">
            <a:avLst/>
          </a:prstGeom>
          <a:noFill/>
        </p:spPr>
        <p:txBody>
          <a:bodyPr wrap="square" rtlCol="0">
            <a:spAutoFit/>
          </a:bodyPr>
          <a:lstStyle/>
          <a:p>
            <a:r>
              <a:rPr lang="en-US" b="1" dirty="0"/>
              <a:t>is</a:t>
            </a:r>
          </a:p>
        </p:txBody>
      </p:sp>
      <p:pic>
        <p:nvPicPr>
          <p:cNvPr id="5" name="Picture 21">
            <a:extLst>
              <a:ext uri="{FF2B5EF4-FFF2-40B4-BE49-F238E27FC236}">
                <a16:creationId xmlns:a16="http://schemas.microsoft.com/office/drawing/2014/main" id="{11ECE5AF-3924-5C6F-3A11-E3917619F53F}"/>
              </a:ext>
            </a:extLst>
          </p:cNvPr>
          <p:cNvPicPr>
            <a:picLocks noChangeAspect="1" noChangeArrowheads="1"/>
          </p:cNvPicPr>
          <p:nvPr/>
        </p:nvPicPr>
        <p:blipFill rotWithShape="1">
          <a:blip r:embed="rId7"/>
          <a:srcRect l="53108" t="40000" r="13287" b="48889"/>
          <a:stretch/>
        </p:blipFill>
        <p:spPr bwMode="auto">
          <a:xfrm rot="10800000">
            <a:off x="2899766" y="1770826"/>
            <a:ext cx="4046144"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A logo of a restaurant&#10;&#10;Description automatically generated">
            <a:extLst>
              <a:ext uri="{FF2B5EF4-FFF2-40B4-BE49-F238E27FC236}">
                <a16:creationId xmlns:a16="http://schemas.microsoft.com/office/drawing/2014/main" id="{E9AD1756-82CF-C831-44AD-FA195B2D88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0457" y="582051"/>
            <a:ext cx="3237406" cy="2195609"/>
          </a:xfrm>
          <a:prstGeom prst="rect">
            <a:avLst/>
          </a:prstGeom>
        </p:spPr>
      </p:pic>
      <p:sp>
        <p:nvSpPr>
          <p:cNvPr id="3" name="Google Shape;485;p57">
            <a:extLst>
              <a:ext uri="{FF2B5EF4-FFF2-40B4-BE49-F238E27FC236}">
                <a16:creationId xmlns:a16="http://schemas.microsoft.com/office/drawing/2014/main" id="{F3BF7E25-97CE-370D-C729-FC15634340CF}"/>
              </a:ext>
            </a:extLst>
          </p:cNvPr>
          <p:cNvSpPr txBox="1"/>
          <p:nvPr/>
        </p:nvSpPr>
        <p:spPr>
          <a:xfrm>
            <a:off x="1066588" y="485600"/>
            <a:ext cx="9374750" cy="635200"/>
          </a:xfrm>
          <a:prstGeom prst="rect">
            <a:avLst/>
          </a:prstGeom>
          <a:noFill/>
          <a:ln>
            <a:noFill/>
          </a:ln>
        </p:spPr>
        <p:txBody>
          <a:bodyPr spcFirstLastPara="1" wrap="square" lIns="121705" tIns="121705" rIns="121705" bIns="121705" anchor="t" anchorCtr="0">
            <a:noAutofit/>
          </a:bodyPr>
          <a:lstStyle/>
          <a:p>
            <a:pPr>
              <a:buClr>
                <a:srgbClr val="000000"/>
              </a:buClr>
              <a:buSzPts val="2400"/>
            </a:pPr>
            <a:r>
              <a:rPr lang="en" sz="3200" i="1" dirty="0">
                <a:solidFill>
                  <a:schemeClr val="bg1"/>
                </a:solidFill>
                <a:latin typeface="Oswald Regular"/>
                <a:ea typeface="Oswald Regular"/>
                <a:cs typeface="Oswald Regular"/>
                <a:sym typeface="Oswald Regular"/>
              </a:rPr>
              <a:t>HIGHLIGHTS</a:t>
            </a:r>
            <a:r>
              <a:rPr lang="en" sz="3200" i="1" dirty="0">
                <a:solidFill>
                  <a:srgbClr val="F18321"/>
                </a:solidFill>
                <a:latin typeface="Oswald Regular"/>
                <a:ea typeface="Oswald Regular"/>
                <a:cs typeface="Oswald Regular"/>
                <a:sym typeface="Oswald Regular"/>
              </a:rPr>
              <a:t>S</a:t>
            </a:r>
            <a:endParaRPr sz="3200" i="1" dirty="0">
              <a:solidFill>
                <a:srgbClr val="F18321"/>
              </a:solidFill>
              <a:latin typeface="Oswald Regular"/>
              <a:ea typeface="Oswald Regular"/>
              <a:cs typeface="Oswald Regular"/>
              <a:sym typeface="Oswald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7"/>
          <p:cNvSpPr txBox="1"/>
          <p:nvPr/>
        </p:nvSpPr>
        <p:spPr>
          <a:xfrm>
            <a:off x="3255993" y="3603953"/>
            <a:ext cx="2590775" cy="1941600"/>
          </a:xfrm>
          <a:prstGeom prst="rect">
            <a:avLst/>
          </a:prstGeom>
          <a:noFill/>
          <a:ln>
            <a:noFill/>
          </a:ln>
        </p:spPr>
        <p:txBody>
          <a:bodyPr spcFirstLastPara="1" wrap="square" lIns="91287" tIns="45627" rIns="91287" bIns="45627" anchor="t" anchorCtr="0">
            <a:noAutofit/>
          </a:bodyPr>
          <a:lstStyle/>
          <a:p>
            <a:pPr algn="ctr">
              <a:buClr>
                <a:schemeClr val="lt1"/>
              </a:buClr>
              <a:buSzPts val="1100"/>
            </a:pPr>
            <a:r>
              <a:rPr lang="en" sz="1600" dirty="0">
                <a:solidFill>
                  <a:srgbClr val="000000"/>
                </a:solidFill>
                <a:latin typeface="Arial" pitchFamily="34" charset="0"/>
                <a:ea typeface="Calibri"/>
                <a:cs typeface="Arial" pitchFamily="34" charset="0"/>
                <a:sym typeface="Calibri"/>
              </a:rPr>
              <a:t>Target size of the food service Mess sector is estimated to be worth around </a:t>
            </a:r>
            <a:r>
              <a:rPr lang="en" sz="1600" b="1" dirty="0">
                <a:solidFill>
                  <a:srgbClr val="000000"/>
                </a:solidFill>
                <a:latin typeface="Arial" pitchFamily="34" charset="0"/>
                <a:ea typeface="Calibri"/>
                <a:cs typeface="Arial" pitchFamily="34" charset="0"/>
                <a:sym typeface="Calibri"/>
              </a:rPr>
              <a:t>$48 billion</a:t>
            </a:r>
            <a:r>
              <a:rPr lang="en" sz="1600" dirty="0">
                <a:solidFill>
                  <a:srgbClr val="000000"/>
                </a:solidFill>
                <a:latin typeface="Arial" pitchFamily="34" charset="0"/>
                <a:ea typeface="Calibri"/>
                <a:cs typeface="Arial" pitchFamily="34" charset="0"/>
                <a:sym typeface="Calibri"/>
              </a:rPr>
              <a:t> in 2022</a:t>
            </a:r>
            <a:endParaRPr sz="1600" dirty="0">
              <a:solidFill>
                <a:srgbClr val="000000"/>
              </a:solidFill>
              <a:latin typeface="Arial" pitchFamily="34" charset="0"/>
              <a:ea typeface="Calibri"/>
              <a:cs typeface="Arial" pitchFamily="34" charset="0"/>
              <a:sym typeface="Calibri"/>
            </a:endParaRPr>
          </a:p>
          <a:p>
            <a:pPr algn="ctr">
              <a:buClr>
                <a:schemeClr val="lt1"/>
              </a:buClr>
              <a:buSzPts val="2100"/>
            </a:pPr>
            <a:r>
              <a:rPr lang="en" sz="1600" b="1" dirty="0">
                <a:latin typeface="Arial" pitchFamily="34" charset="0"/>
                <a:ea typeface="Calibri"/>
                <a:cs typeface="Arial" pitchFamily="34" charset="0"/>
                <a:sym typeface="Calibri"/>
              </a:rPr>
              <a:t>12-15%</a:t>
            </a:r>
            <a:r>
              <a:rPr lang="en" sz="1600" b="1" dirty="0">
                <a:solidFill>
                  <a:srgbClr val="000000"/>
                </a:solidFill>
                <a:latin typeface="Arial" pitchFamily="34" charset="0"/>
                <a:ea typeface="Calibri"/>
                <a:cs typeface="Arial" pitchFamily="34" charset="0"/>
                <a:sym typeface="Calibri"/>
              </a:rPr>
              <a:t> </a:t>
            </a:r>
            <a:r>
              <a:rPr lang="en" sz="1600" dirty="0">
                <a:latin typeface="Arial" pitchFamily="34" charset="0"/>
                <a:ea typeface="Calibri"/>
                <a:cs typeface="Arial" pitchFamily="34" charset="0"/>
                <a:sym typeface="Calibri"/>
              </a:rPr>
              <a:t>sector is expected to grow annually</a:t>
            </a:r>
            <a:endParaRPr sz="1600" dirty="0">
              <a:solidFill>
                <a:srgbClr val="000000"/>
              </a:solidFill>
              <a:latin typeface="Arial" pitchFamily="34" charset="0"/>
              <a:ea typeface="Calibri"/>
              <a:cs typeface="Arial" pitchFamily="34" charset="0"/>
              <a:sym typeface="Calibri"/>
            </a:endParaRPr>
          </a:p>
        </p:txBody>
      </p:sp>
      <p:sp>
        <p:nvSpPr>
          <p:cNvPr id="385" name="Google Shape;385;p57"/>
          <p:cNvSpPr txBox="1"/>
          <p:nvPr/>
        </p:nvSpPr>
        <p:spPr>
          <a:xfrm>
            <a:off x="9340403" y="3507753"/>
            <a:ext cx="2258798" cy="1956800"/>
          </a:xfrm>
          <a:prstGeom prst="rect">
            <a:avLst/>
          </a:prstGeom>
          <a:noFill/>
          <a:ln>
            <a:noFill/>
          </a:ln>
        </p:spPr>
        <p:txBody>
          <a:bodyPr spcFirstLastPara="1" wrap="square" lIns="91287" tIns="45627" rIns="91287" bIns="45627" anchor="t" anchorCtr="0">
            <a:noAutofit/>
          </a:bodyPr>
          <a:lstStyle/>
          <a:p>
            <a:pPr algn="ctr">
              <a:buClr>
                <a:schemeClr val="lt1"/>
              </a:buClr>
              <a:buSzPts val="1100"/>
            </a:pPr>
            <a:r>
              <a:rPr lang="en" sz="1600" dirty="0">
                <a:latin typeface="Arial" pitchFamily="34" charset="0"/>
                <a:ea typeface="Calibri"/>
                <a:cs typeface="Arial" pitchFamily="34" charset="0"/>
                <a:sym typeface="Calibri"/>
              </a:rPr>
              <a:t>The ask is </a:t>
            </a:r>
            <a:r>
              <a:rPr lang="en" sz="1600" dirty="0">
                <a:solidFill>
                  <a:srgbClr val="000000"/>
                </a:solidFill>
                <a:latin typeface="Arial" pitchFamily="34" charset="0"/>
                <a:ea typeface="Calibri"/>
                <a:cs typeface="Arial" pitchFamily="34" charset="0"/>
                <a:sym typeface="Calibri"/>
              </a:rPr>
              <a:t> </a:t>
            </a:r>
            <a:endParaRPr sz="1600" dirty="0">
              <a:solidFill>
                <a:srgbClr val="000000"/>
              </a:solidFill>
              <a:latin typeface="Arial" pitchFamily="34" charset="0"/>
              <a:ea typeface="Calibri"/>
              <a:cs typeface="Arial" pitchFamily="34" charset="0"/>
              <a:sym typeface="Calibri"/>
            </a:endParaRPr>
          </a:p>
          <a:p>
            <a:pPr algn="ctr">
              <a:buClr>
                <a:schemeClr val="dk1"/>
              </a:buClr>
              <a:buSzPts val="1100"/>
            </a:pPr>
            <a:r>
              <a:rPr lang="en-US" sz="1500" dirty="0">
                <a:solidFill>
                  <a:srgbClr val="000000"/>
                </a:solidFill>
                <a:latin typeface="Calibri"/>
                <a:ea typeface="Calibri"/>
                <a:cs typeface="Calibri"/>
                <a:sym typeface="Calibri"/>
              </a:rPr>
              <a:t>1 Cr. For the 10 % Equity</a:t>
            </a:r>
            <a:endParaRPr sz="1500" dirty="0">
              <a:solidFill>
                <a:srgbClr val="000000"/>
              </a:solidFill>
              <a:latin typeface="Calibri"/>
              <a:ea typeface="Calibri"/>
              <a:cs typeface="Calibri"/>
              <a:sym typeface="Calibri"/>
            </a:endParaRPr>
          </a:p>
        </p:txBody>
      </p:sp>
      <p:sp>
        <p:nvSpPr>
          <p:cNvPr id="386" name="Google Shape;386;p57"/>
          <p:cNvSpPr txBox="1"/>
          <p:nvPr/>
        </p:nvSpPr>
        <p:spPr>
          <a:xfrm>
            <a:off x="851752" y="4650201"/>
            <a:ext cx="1496289" cy="766400"/>
          </a:xfrm>
          <a:prstGeom prst="rect">
            <a:avLst/>
          </a:prstGeom>
          <a:noFill/>
          <a:ln>
            <a:noFill/>
          </a:ln>
        </p:spPr>
        <p:txBody>
          <a:bodyPr spcFirstLastPara="1" wrap="square" lIns="91287" tIns="45627" rIns="91287" bIns="45627" anchor="ctr" anchorCtr="0">
            <a:noAutofit/>
          </a:bodyPr>
          <a:lstStyle/>
          <a:p>
            <a:pPr algn="ctr">
              <a:buClr>
                <a:schemeClr val="lt1"/>
              </a:buClr>
              <a:buSzPts val="2100"/>
            </a:pPr>
            <a:r>
              <a:rPr lang="en" sz="1600" b="1" dirty="0">
                <a:solidFill>
                  <a:srgbClr val="000000"/>
                </a:solidFill>
                <a:latin typeface="Arial" pitchFamily="34" charset="0"/>
                <a:ea typeface="Calibri"/>
                <a:cs typeface="Arial" pitchFamily="34" charset="0"/>
                <a:sym typeface="Calibri"/>
              </a:rPr>
              <a:t>$ </a:t>
            </a:r>
            <a:r>
              <a:rPr lang="en" sz="1600" b="1" dirty="0">
                <a:latin typeface="Arial" pitchFamily="34" charset="0"/>
                <a:ea typeface="Calibri"/>
                <a:cs typeface="Arial" pitchFamily="34" charset="0"/>
                <a:sym typeface="Calibri"/>
              </a:rPr>
              <a:t>8,00 </a:t>
            </a:r>
            <a:r>
              <a:rPr lang="en" sz="1600" dirty="0">
                <a:latin typeface="Arial" pitchFamily="34" charset="0"/>
                <a:ea typeface="Calibri"/>
                <a:cs typeface="Arial" pitchFamily="34" charset="0"/>
                <a:sym typeface="Calibri"/>
              </a:rPr>
              <a:t> is LTV for single customer</a:t>
            </a:r>
            <a:endParaRPr sz="1600">
              <a:solidFill>
                <a:srgbClr val="000000"/>
              </a:solidFill>
              <a:latin typeface="Arial" pitchFamily="34" charset="0"/>
              <a:ea typeface="Calibri"/>
              <a:cs typeface="Arial" pitchFamily="34" charset="0"/>
              <a:sym typeface="Calibri"/>
            </a:endParaRPr>
          </a:p>
        </p:txBody>
      </p:sp>
      <p:sp>
        <p:nvSpPr>
          <p:cNvPr id="387" name="Google Shape;387;p57"/>
          <p:cNvSpPr txBox="1"/>
          <p:nvPr/>
        </p:nvSpPr>
        <p:spPr>
          <a:xfrm>
            <a:off x="6399661" y="4549767"/>
            <a:ext cx="2539302" cy="1306800"/>
          </a:xfrm>
          <a:prstGeom prst="rect">
            <a:avLst/>
          </a:prstGeom>
          <a:noFill/>
          <a:ln>
            <a:noFill/>
          </a:ln>
        </p:spPr>
        <p:txBody>
          <a:bodyPr spcFirstLastPara="1" wrap="square" lIns="91287" tIns="45627" rIns="91287" bIns="45627" anchor="ctr" anchorCtr="0">
            <a:noAutofit/>
          </a:bodyPr>
          <a:lstStyle/>
          <a:p>
            <a:pPr algn="ctr">
              <a:buClr>
                <a:schemeClr val="lt1"/>
              </a:buClr>
              <a:buSzPts val="1100"/>
            </a:pPr>
            <a:r>
              <a:rPr lang="en" sz="1600" dirty="0">
                <a:latin typeface="Arial" pitchFamily="34" charset="0"/>
                <a:ea typeface="Calibri"/>
                <a:cs typeface="Arial" pitchFamily="34" charset="0"/>
                <a:sym typeface="Calibri"/>
              </a:rPr>
              <a:t>Pre-Revenue </a:t>
            </a:r>
            <a:r>
              <a:rPr lang="en" sz="1600" b="1" dirty="0">
                <a:solidFill>
                  <a:srgbClr val="000000"/>
                </a:solidFill>
                <a:latin typeface="Arial" pitchFamily="34" charset="0"/>
                <a:ea typeface="Calibri"/>
                <a:cs typeface="Arial" pitchFamily="34" charset="0"/>
                <a:sym typeface="Calibri"/>
              </a:rPr>
              <a:t>$ </a:t>
            </a:r>
            <a:r>
              <a:rPr lang="en" sz="1600" dirty="0">
                <a:latin typeface="Arial" pitchFamily="34" charset="0"/>
                <a:ea typeface="Calibri"/>
                <a:cs typeface="Arial" pitchFamily="34" charset="0"/>
                <a:sym typeface="Calibri"/>
              </a:rPr>
              <a:t>5,000</a:t>
            </a:r>
            <a:endParaRPr sz="1600" dirty="0">
              <a:solidFill>
                <a:srgbClr val="000000"/>
              </a:solidFill>
              <a:latin typeface="Arial" pitchFamily="34" charset="0"/>
              <a:ea typeface="Calibri"/>
              <a:cs typeface="Arial" pitchFamily="34" charset="0"/>
              <a:sym typeface="Calibri"/>
            </a:endParaRPr>
          </a:p>
        </p:txBody>
      </p:sp>
      <p:grpSp>
        <p:nvGrpSpPr>
          <p:cNvPr id="2" name="Google Shape;388;p57"/>
          <p:cNvGrpSpPr/>
          <p:nvPr/>
        </p:nvGrpSpPr>
        <p:grpSpPr>
          <a:xfrm>
            <a:off x="1279877" y="3445295"/>
            <a:ext cx="640224" cy="959376"/>
            <a:chOff x="1283050" y="2124495"/>
            <a:chExt cx="641812" cy="959375"/>
          </a:xfrm>
        </p:grpSpPr>
        <p:sp>
          <p:nvSpPr>
            <p:cNvPr id="389" name="Google Shape;389;p57"/>
            <p:cNvSpPr/>
            <p:nvPr/>
          </p:nvSpPr>
          <p:spPr>
            <a:xfrm>
              <a:off x="1283050" y="2124495"/>
              <a:ext cx="641812" cy="959375"/>
            </a:xfrm>
            <a:custGeom>
              <a:avLst/>
              <a:gdLst/>
              <a:ahLst/>
              <a:cxnLst/>
              <a:rect l="l" t="t" r="r" b="b"/>
              <a:pathLst>
                <a:path w="1366" h="2048" extrusionOk="0">
                  <a:moveTo>
                    <a:pt x="683" y="0"/>
                  </a:moveTo>
                  <a:cubicBezTo>
                    <a:pt x="307" y="0"/>
                    <a:pt x="0" y="306"/>
                    <a:pt x="0" y="683"/>
                  </a:cubicBezTo>
                  <a:cubicBezTo>
                    <a:pt x="0" y="796"/>
                    <a:pt x="29" y="908"/>
                    <a:pt x="82" y="1007"/>
                  </a:cubicBezTo>
                  <a:cubicBezTo>
                    <a:pt x="646" y="2026"/>
                    <a:pt x="646" y="2026"/>
                    <a:pt x="646" y="2026"/>
                  </a:cubicBezTo>
                  <a:cubicBezTo>
                    <a:pt x="653" y="2040"/>
                    <a:pt x="667" y="2048"/>
                    <a:pt x="683" y="2048"/>
                  </a:cubicBezTo>
                  <a:cubicBezTo>
                    <a:pt x="699" y="2048"/>
                    <a:pt x="713" y="2040"/>
                    <a:pt x="720" y="2026"/>
                  </a:cubicBezTo>
                  <a:cubicBezTo>
                    <a:pt x="1284" y="1007"/>
                    <a:pt x="1284" y="1007"/>
                    <a:pt x="1284" y="1007"/>
                  </a:cubicBezTo>
                  <a:cubicBezTo>
                    <a:pt x="1337" y="908"/>
                    <a:pt x="1366" y="796"/>
                    <a:pt x="1366" y="683"/>
                  </a:cubicBezTo>
                  <a:cubicBezTo>
                    <a:pt x="1366" y="306"/>
                    <a:pt x="1059" y="0"/>
                    <a:pt x="683" y="0"/>
                  </a:cubicBezTo>
                  <a:close/>
                  <a:moveTo>
                    <a:pt x="683" y="1024"/>
                  </a:moveTo>
                  <a:cubicBezTo>
                    <a:pt x="495" y="1024"/>
                    <a:pt x="342" y="871"/>
                    <a:pt x="342" y="683"/>
                  </a:cubicBezTo>
                  <a:cubicBezTo>
                    <a:pt x="342" y="494"/>
                    <a:pt x="495" y="341"/>
                    <a:pt x="683" y="341"/>
                  </a:cubicBezTo>
                  <a:cubicBezTo>
                    <a:pt x="871" y="341"/>
                    <a:pt x="1024" y="494"/>
                    <a:pt x="1024" y="683"/>
                  </a:cubicBezTo>
                  <a:cubicBezTo>
                    <a:pt x="1024" y="871"/>
                    <a:pt x="871" y="1024"/>
                    <a:pt x="683" y="1024"/>
                  </a:cubicBezTo>
                  <a:close/>
                </a:path>
              </a:pathLst>
            </a:custGeom>
            <a:solidFill>
              <a:srgbClr val="F5861F"/>
            </a:solid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390" name="Google Shape;390;p57"/>
            <p:cNvSpPr/>
            <p:nvPr/>
          </p:nvSpPr>
          <p:spPr>
            <a:xfrm>
              <a:off x="1364112" y="2223054"/>
              <a:ext cx="479700" cy="479700"/>
            </a:xfrm>
            <a:prstGeom prst="ellipse">
              <a:avLst/>
            </a:prstGeom>
            <a:solidFill>
              <a:schemeClr val="lt1"/>
            </a:solidFill>
            <a:ln>
              <a:noFill/>
            </a:ln>
          </p:spPr>
          <p:txBody>
            <a:bodyPr spcFirstLastPara="1" wrap="square" lIns="68575" tIns="34275" rIns="68575" bIns="34275" anchor="ctr" anchorCtr="0">
              <a:noAutofit/>
            </a:bodyPr>
            <a:lstStyle/>
            <a:p>
              <a:pPr algn="ctr">
                <a:buClr>
                  <a:srgbClr val="000000"/>
                </a:buClr>
                <a:buSzPts val="1400"/>
              </a:pPr>
              <a:endParaRPr sz="1900">
                <a:solidFill>
                  <a:schemeClr val="lt1"/>
                </a:solidFill>
                <a:latin typeface="Calibri"/>
                <a:ea typeface="Calibri"/>
                <a:cs typeface="Calibri"/>
                <a:sym typeface="Calibri"/>
              </a:endParaRPr>
            </a:p>
          </p:txBody>
        </p:sp>
        <p:sp>
          <p:nvSpPr>
            <p:cNvPr id="391" name="Google Shape;391;p57"/>
            <p:cNvSpPr txBox="1"/>
            <p:nvPr/>
          </p:nvSpPr>
          <p:spPr>
            <a:xfrm>
              <a:off x="1331600" y="2221405"/>
              <a:ext cx="543600" cy="461700"/>
            </a:xfrm>
            <a:prstGeom prst="rect">
              <a:avLst/>
            </a:prstGeom>
            <a:noFill/>
            <a:ln>
              <a:noFill/>
            </a:ln>
          </p:spPr>
          <p:txBody>
            <a:bodyPr spcFirstLastPara="1" wrap="square" lIns="68575" tIns="34275" rIns="68575" bIns="34275" anchor="t" anchorCtr="0">
              <a:noAutofit/>
            </a:bodyPr>
            <a:lstStyle/>
            <a:p>
              <a:pPr>
                <a:buClr>
                  <a:srgbClr val="000000"/>
                </a:buClr>
                <a:buSzPts val="1800"/>
              </a:pPr>
              <a:r>
                <a:rPr lang="en" sz="2400" b="1" dirty="0">
                  <a:solidFill>
                    <a:srgbClr val="F5861F"/>
                  </a:solidFill>
                  <a:latin typeface="Sansita"/>
                  <a:ea typeface="Sansita"/>
                  <a:cs typeface="Sansita"/>
                  <a:sym typeface="Sansita"/>
                </a:rPr>
                <a:t>01</a:t>
              </a:r>
              <a:endParaRPr sz="2400" b="1">
                <a:solidFill>
                  <a:srgbClr val="F5861F"/>
                </a:solidFill>
                <a:latin typeface="Sansita"/>
                <a:ea typeface="Sansita"/>
                <a:cs typeface="Sansita"/>
                <a:sym typeface="Sansita"/>
              </a:endParaRPr>
            </a:p>
          </p:txBody>
        </p:sp>
      </p:grpSp>
      <p:grpSp>
        <p:nvGrpSpPr>
          <p:cNvPr id="3" name="Google Shape;392;p57"/>
          <p:cNvGrpSpPr/>
          <p:nvPr/>
        </p:nvGrpSpPr>
        <p:grpSpPr>
          <a:xfrm>
            <a:off x="4187795" y="2465914"/>
            <a:ext cx="681825" cy="1021716"/>
            <a:chOff x="4198180" y="1145113"/>
            <a:chExt cx="683516" cy="1021716"/>
          </a:xfrm>
        </p:grpSpPr>
        <p:sp>
          <p:nvSpPr>
            <p:cNvPr id="393" name="Google Shape;393;p57"/>
            <p:cNvSpPr/>
            <p:nvPr/>
          </p:nvSpPr>
          <p:spPr>
            <a:xfrm>
              <a:off x="4198180" y="1145113"/>
              <a:ext cx="683516" cy="1021716"/>
            </a:xfrm>
            <a:custGeom>
              <a:avLst/>
              <a:gdLst/>
              <a:ahLst/>
              <a:cxnLst/>
              <a:rect l="l" t="t" r="r" b="b"/>
              <a:pathLst>
                <a:path w="1366" h="2048" extrusionOk="0">
                  <a:moveTo>
                    <a:pt x="683" y="0"/>
                  </a:moveTo>
                  <a:cubicBezTo>
                    <a:pt x="307" y="0"/>
                    <a:pt x="0" y="306"/>
                    <a:pt x="0" y="683"/>
                  </a:cubicBezTo>
                  <a:cubicBezTo>
                    <a:pt x="0" y="796"/>
                    <a:pt x="29" y="908"/>
                    <a:pt x="82" y="1007"/>
                  </a:cubicBezTo>
                  <a:cubicBezTo>
                    <a:pt x="646" y="2026"/>
                    <a:pt x="646" y="2026"/>
                    <a:pt x="646" y="2026"/>
                  </a:cubicBezTo>
                  <a:cubicBezTo>
                    <a:pt x="653" y="2040"/>
                    <a:pt x="667" y="2048"/>
                    <a:pt x="683" y="2048"/>
                  </a:cubicBezTo>
                  <a:cubicBezTo>
                    <a:pt x="699" y="2048"/>
                    <a:pt x="713" y="2040"/>
                    <a:pt x="720" y="2026"/>
                  </a:cubicBezTo>
                  <a:cubicBezTo>
                    <a:pt x="1284" y="1007"/>
                    <a:pt x="1284" y="1007"/>
                    <a:pt x="1284" y="1007"/>
                  </a:cubicBezTo>
                  <a:cubicBezTo>
                    <a:pt x="1337" y="908"/>
                    <a:pt x="1366" y="796"/>
                    <a:pt x="1366" y="683"/>
                  </a:cubicBezTo>
                  <a:cubicBezTo>
                    <a:pt x="1366" y="306"/>
                    <a:pt x="1059" y="0"/>
                    <a:pt x="683" y="0"/>
                  </a:cubicBezTo>
                  <a:close/>
                  <a:moveTo>
                    <a:pt x="683" y="1024"/>
                  </a:moveTo>
                  <a:cubicBezTo>
                    <a:pt x="495" y="1024"/>
                    <a:pt x="342" y="871"/>
                    <a:pt x="342" y="683"/>
                  </a:cubicBezTo>
                  <a:cubicBezTo>
                    <a:pt x="342" y="494"/>
                    <a:pt x="495" y="341"/>
                    <a:pt x="683" y="341"/>
                  </a:cubicBezTo>
                  <a:cubicBezTo>
                    <a:pt x="871" y="341"/>
                    <a:pt x="1024" y="494"/>
                    <a:pt x="1024" y="683"/>
                  </a:cubicBezTo>
                  <a:cubicBezTo>
                    <a:pt x="1024" y="871"/>
                    <a:pt x="871" y="1024"/>
                    <a:pt x="683" y="1024"/>
                  </a:cubicBezTo>
                  <a:close/>
                </a:path>
              </a:pathLst>
            </a:custGeom>
            <a:solidFill>
              <a:srgbClr val="F5861F"/>
            </a:solid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394" name="Google Shape;394;p57"/>
            <p:cNvSpPr/>
            <p:nvPr/>
          </p:nvSpPr>
          <p:spPr>
            <a:xfrm>
              <a:off x="4305047" y="1258787"/>
              <a:ext cx="479700" cy="479700"/>
            </a:xfrm>
            <a:prstGeom prst="ellipse">
              <a:avLst/>
            </a:prstGeom>
            <a:solidFill>
              <a:schemeClr val="lt1"/>
            </a:solidFill>
            <a:ln>
              <a:noFill/>
            </a:ln>
          </p:spPr>
          <p:txBody>
            <a:bodyPr spcFirstLastPara="1" wrap="square" lIns="68575" tIns="34275" rIns="68575" bIns="34275" anchor="ctr" anchorCtr="0">
              <a:noAutofit/>
            </a:bodyPr>
            <a:lstStyle/>
            <a:p>
              <a:pPr algn="ctr">
                <a:buClr>
                  <a:srgbClr val="000000"/>
                </a:buClr>
                <a:buSzPts val="1400"/>
              </a:pPr>
              <a:endParaRPr sz="1900">
                <a:solidFill>
                  <a:schemeClr val="lt1"/>
                </a:solidFill>
                <a:latin typeface="Calibri"/>
                <a:ea typeface="Calibri"/>
                <a:cs typeface="Calibri"/>
                <a:sym typeface="Calibri"/>
              </a:endParaRPr>
            </a:p>
          </p:txBody>
        </p:sp>
        <p:sp>
          <p:nvSpPr>
            <p:cNvPr id="395" name="Google Shape;395;p57"/>
            <p:cNvSpPr txBox="1"/>
            <p:nvPr/>
          </p:nvSpPr>
          <p:spPr>
            <a:xfrm>
              <a:off x="4272535" y="1242470"/>
              <a:ext cx="543600" cy="461700"/>
            </a:xfrm>
            <a:prstGeom prst="rect">
              <a:avLst/>
            </a:prstGeom>
            <a:noFill/>
            <a:ln>
              <a:noFill/>
            </a:ln>
          </p:spPr>
          <p:txBody>
            <a:bodyPr spcFirstLastPara="1" wrap="square" lIns="68575" tIns="34275" rIns="68575" bIns="34275" anchor="t" anchorCtr="0">
              <a:noAutofit/>
            </a:bodyPr>
            <a:lstStyle/>
            <a:p>
              <a:pPr>
                <a:buClr>
                  <a:srgbClr val="000000"/>
                </a:buClr>
                <a:buSzPts val="1800"/>
              </a:pPr>
              <a:r>
                <a:rPr lang="en" sz="2400" b="1" dirty="0">
                  <a:solidFill>
                    <a:srgbClr val="F5861F"/>
                  </a:solidFill>
                  <a:latin typeface="Sansita"/>
                  <a:ea typeface="Sansita"/>
                  <a:cs typeface="Sansita"/>
                  <a:sym typeface="Sansita"/>
                </a:rPr>
                <a:t>02</a:t>
              </a:r>
              <a:endParaRPr sz="2400" b="1">
                <a:solidFill>
                  <a:srgbClr val="F5861F"/>
                </a:solidFill>
                <a:latin typeface="Sansita"/>
                <a:ea typeface="Sansita"/>
                <a:cs typeface="Sansita"/>
                <a:sym typeface="Sansita"/>
              </a:endParaRPr>
            </a:p>
          </p:txBody>
        </p:sp>
      </p:grpSp>
      <p:grpSp>
        <p:nvGrpSpPr>
          <p:cNvPr id="4" name="Google Shape;396;p57"/>
          <p:cNvGrpSpPr/>
          <p:nvPr/>
        </p:nvGrpSpPr>
        <p:grpSpPr>
          <a:xfrm>
            <a:off x="7196553" y="3178531"/>
            <a:ext cx="750011" cy="1123887"/>
            <a:chOff x="7214400" y="1857730"/>
            <a:chExt cx="751870" cy="1123886"/>
          </a:xfrm>
        </p:grpSpPr>
        <p:sp>
          <p:nvSpPr>
            <p:cNvPr id="397" name="Google Shape;397;p57"/>
            <p:cNvSpPr/>
            <p:nvPr/>
          </p:nvSpPr>
          <p:spPr>
            <a:xfrm>
              <a:off x="7214400" y="1857730"/>
              <a:ext cx="751870" cy="1123886"/>
            </a:xfrm>
            <a:custGeom>
              <a:avLst/>
              <a:gdLst/>
              <a:ahLst/>
              <a:cxnLst/>
              <a:rect l="l" t="t" r="r" b="b"/>
              <a:pathLst>
                <a:path w="1366" h="2048" extrusionOk="0">
                  <a:moveTo>
                    <a:pt x="683" y="0"/>
                  </a:moveTo>
                  <a:cubicBezTo>
                    <a:pt x="307" y="0"/>
                    <a:pt x="0" y="306"/>
                    <a:pt x="0" y="683"/>
                  </a:cubicBezTo>
                  <a:cubicBezTo>
                    <a:pt x="0" y="796"/>
                    <a:pt x="29" y="908"/>
                    <a:pt x="82" y="1007"/>
                  </a:cubicBezTo>
                  <a:cubicBezTo>
                    <a:pt x="646" y="2026"/>
                    <a:pt x="646" y="2026"/>
                    <a:pt x="646" y="2026"/>
                  </a:cubicBezTo>
                  <a:cubicBezTo>
                    <a:pt x="653" y="2040"/>
                    <a:pt x="667" y="2048"/>
                    <a:pt x="683" y="2048"/>
                  </a:cubicBezTo>
                  <a:cubicBezTo>
                    <a:pt x="699" y="2048"/>
                    <a:pt x="713" y="2040"/>
                    <a:pt x="720" y="2026"/>
                  </a:cubicBezTo>
                  <a:cubicBezTo>
                    <a:pt x="1284" y="1007"/>
                    <a:pt x="1284" y="1007"/>
                    <a:pt x="1284" y="1007"/>
                  </a:cubicBezTo>
                  <a:cubicBezTo>
                    <a:pt x="1337" y="908"/>
                    <a:pt x="1366" y="796"/>
                    <a:pt x="1366" y="683"/>
                  </a:cubicBezTo>
                  <a:cubicBezTo>
                    <a:pt x="1366" y="306"/>
                    <a:pt x="1059" y="0"/>
                    <a:pt x="683" y="0"/>
                  </a:cubicBezTo>
                  <a:close/>
                  <a:moveTo>
                    <a:pt x="683" y="1024"/>
                  </a:moveTo>
                  <a:cubicBezTo>
                    <a:pt x="495" y="1024"/>
                    <a:pt x="342" y="871"/>
                    <a:pt x="342" y="683"/>
                  </a:cubicBezTo>
                  <a:cubicBezTo>
                    <a:pt x="342" y="494"/>
                    <a:pt x="495" y="341"/>
                    <a:pt x="683" y="341"/>
                  </a:cubicBezTo>
                  <a:cubicBezTo>
                    <a:pt x="871" y="341"/>
                    <a:pt x="1024" y="494"/>
                    <a:pt x="1024" y="683"/>
                  </a:cubicBezTo>
                  <a:cubicBezTo>
                    <a:pt x="1024" y="871"/>
                    <a:pt x="871" y="1024"/>
                    <a:pt x="683" y="1024"/>
                  </a:cubicBezTo>
                  <a:close/>
                </a:path>
              </a:pathLst>
            </a:custGeom>
            <a:solidFill>
              <a:srgbClr val="F5861F"/>
            </a:solid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398" name="Google Shape;398;p57"/>
            <p:cNvSpPr/>
            <p:nvPr/>
          </p:nvSpPr>
          <p:spPr>
            <a:xfrm>
              <a:off x="7356133" y="1992222"/>
              <a:ext cx="479700" cy="479700"/>
            </a:xfrm>
            <a:prstGeom prst="ellipse">
              <a:avLst/>
            </a:prstGeom>
            <a:solidFill>
              <a:schemeClr val="lt1"/>
            </a:solidFill>
            <a:ln>
              <a:noFill/>
            </a:ln>
          </p:spPr>
          <p:txBody>
            <a:bodyPr spcFirstLastPara="1" wrap="square" lIns="68575" tIns="34275" rIns="68575" bIns="34275" anchor="ctr" anchorCtr="0">
              <a:noAutofit/>
            </a:bodyPr>
            <a:lstStyle/>
            <a:p>
              <a:pPr algn="ctr">
                <a:buClr>
                  <a:srgbClr val="000000"/>
                </a:buClr>
                <a:buSzPts val="1400"/>
              </a:pPr>
              <a:endParaRPr sz="1900">
                <a:solidFill>
                  <a:schemeClr val="lt1"/>
                </a:solidFill>
                <a:latin typeface="Calibri"/>
                <a:ea typeface="Calibri"/>
                <a:cs typeface="Calibri"/>
                <a:sym typeface="Calibri"/>
              </a:endParaRPr>
            </a:p>
          </p:txBody>
        </p:sp>
        <p:sp>
          <p:nvSpPr>
            <p:cNvPr id="399" name="Google Shape;399;p57"/>
            <p:cNvSpPr txBox="1"/>
            <p:nvPr/>
          </p:nvSpPr>
          <p:spPr>
            <a:xfrm>
              <a:off x="7323621" y="1995957"/>
              <a:ext cx="543600" cy="461700"/>
            </a:xfrm>
            <a:prstGeom prst="rect">
              <a:avLst/>
            </a:prstGeom>
            <a:noFill/>
            <a:ln>
              <a:noFill/>
            </a:ln>
          </p:spPr>
          <p:txBody>
            <a:bodyPr spcFirstLastPara="1" wrap="square" lIns="68575" tIns="34275" rIns="68575" bIns="34275" anchor="t" anchorCtr="0">
              <a:noAutofit/>
            </a:bodyPr>
            <a:lstStyle/>
            <a:p>
              <a:pPr>
                <a:buClr>
                  <a:srgbClr val="000000"/>
                </a:buClr>
                <a:buSzPts val="1800"/>
              </a:pPr>
              <a:r>
                <a:rPr lang="en" sz="2400" b="1" dirty="0">
                  <a:solidFill>
                    <a:srgbClr val="F5861F"/>
                  </a:solidFill>
                  <a:latin typeface="Sansita"/>
                  <a:ea typeface="Sansita"/>
                  <a:cs typeface="Sansita"/>
                  <a:sym typeface="Sansita"/>
                </a:rPr>
                <a:t>03</a:t>
              </a:r>
              <a:endParaRPr sz="2400" b="1">
                <a:solidFill>
                  <a:srgbClr val="F5861F"/>
                </a:solidFill>
                <a:latin typeface="Sansita"/>
                <a:ea typeface="Sansita"/>
                <a:cs typeface="Sansita"/>
                <a:sym typeface="Sansita"/>
              </a:endParaRPr>
            </a:p>
          </p:txBody>
        </p:sp>
      </p:grpSp>
      <p:grpSp>
        <p:nvGrpSpPr>
          <p:cNvPr id="5" name="Google Shape;400;p57"/>
          <p:cNvGrpSpPr/>
          <p:nvPr/>
        </p:nvGrpSpPr>
        <p:grpSpPr>
          <a:xfrm>
            <a:off x="10103286" y="2245838"/>
            <a:ext cx="750011" cy="1123887"/>
            <a:chOff x="10128343" y="586660"/>
            <a:chExt cx="751870" cy="1123886"/>
          </a:xfrm>
        </p:grpSpPr>
        <p:sp>
          <p:nvSpPr>
            <p:cNvPr id="401" name="Google Shape;401;p57"/>
            <p:cNvSpPr/>
            <p:nvPr/>
          </p:nvSpPr>
          <p:spPr>
            <a:xfrm>
              <a:off x="10128343" y="586660"/>
              <a:ext cx="751870" cy="1123886"/>
            </a:xfrm>
            <a:custGeom>
              <a:avLst/>
              <a:gdLst/>
              <a:ahLst/>
              <a:cxnLst/>
              <a:rect l="l" t="t" r="r" b="b"/>
              <a:pathLst>
                <a:path w="1366" h="2048" extrusionOk="0">
                  <a:moveTo>
                    <a:pt x="683" y="0"/>
                  </a:moveTo>
                  <a:cubicBezTo>
                    <a:pt x="307" y="0"/>
                    <a:pt x="0" y="306"/>
                    <a:pt x="0" y="683"/>
                  </a:cubicBezTo>
                  <a:cubicBezTo>
                    <a:pt x="0" y="796"/>
                    <a:pt x="29" y="908"/>
                    <a:pt x="82" y="1007"/>
                  </a:cubicBezTo>
                  <a:cubicBezTo>
                    <a:pt x="646" y="2026"/>
                    <a:pt x="646" y="2026"/>
                    <a:pt x="646" y="2026"/>
                  </a:cubicBezTo>
                  <a:cubicBezTo>
                    <a:pt x="653" y="2040"/>
                    <a:pt x="667" y="2048"/>
                    <a:pt x="683" y="2048"/>
                  </a:cubicBezTo>
                  <a:cubicBezTo>
                    <a:pt x="699" y="2048"/>
                    <a:pt x="713" y="2040"/>
                    <a:pt x="720" y="2026"/>
                  </a:cubicBezTo>
                  <a:cubicBezTo>
                    <a:pt x="1284" y="1007"/>
                    <a:pt x="1284" y="1007"/>
                    <a:pt x="1284" y="1007"/>
                  </a:cubicBezTo>
                  <a:cubicBezTo>
                    <a:pt x="1337" y="908"/>
                    <a:pt x="1366" y="796"/>
                    <a:pt x="1366" y="683"/>
                  </a:cubicBezTo>
                  <a:cubicBezTo>
                    <a:pt x="1366" y="306"/>
                    <a:pt x="1059" y="0"/>
                    <a:pt x="683" y="0"/>
                  </a:cubicBezTo>
                  <a:close/>
                  <a:moveTo>
                    <a:pt x="683" y="1024"/>
                  </a:moveTo>
                  <a:cubicBezTo>
                    <a:pt x="495" y="1024"/>
                    <a:pt x="342" y="871"/>
                    <a:pt x="342" y="683"/>
                  </a:cubicBezTo>
                  <a:cubicBezTo>
                    <a:pt x="342" y="494"/>
                    <a:pt x="495" y="341"/>
                    <a:pt x="683" y="341"/>
                  </a:cubicBezTo>
                  <a:cubicBezTo>
                    <a:pt x="871" y="341"/>
                    <a:pt x="1024" y="494"/>
                    <a:pt x="1024" y="683"/>
                  </a:cubicBezTo>
                  <a:cubicBezTo>
                    <a:pt x="1024" y="871"/>
                    <a:pt x="871" y="1024"/>
                    <a:pt x="683" y="1024"/>
                  </a:cubicBezTo>
                  <a:close/>
                </a:path>
              </a:pathLst>
            </a:custGeom>
            <a:solidFill>
              <a:srgbClr val="F5861F"/>
            </a:solid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02" name="Google Shape;402;p57"/>
            <p:cNvSpPr/>
            <p:nvPr/>
          </p:nvSpPr>
          <p:spPr>
            <a:xfrm>
              <a:off x="10272728" y="736284"/>
              <a:ext cx="479700" cy="479700"/>
            </a:xfrm>
            <a:prstGeom prst="ellipse">
              <a:avLst/>
            </a:prstGeom>
            <a:solidFill>
              <a:schemeClr val="lt1"/>
            </a:solidFill>
            <a:ln>
              <a:noFill/>
            </a:ln>
          </p:spPr>
          <p:txBody>
            <a:bodyPr spcFirstLastPara="1" wrap="square" lIns="68575" tIns="34275" rIns="68575" bIns="34275" anchor="ctr" anchorCtr="0">
              <a:noAutofit/>
            </a:bodyPr>
            <a:lstStyle/>
            <a:p>
              <a:pPr algn="ctr">
                <a:buClr>
                  <a:srgbClr val="000000"/>
                </a:buClr>
                <a:buSzPts val="1400"/>
              </a:pPr>
              <a:endParaRPr sz="1900">
                <a:solidFill>
                  <a:schemeClr val="lt1"/>
                </a:solidFill>
                <a:latin typeface="Calibri"/>
                <a:ea typeface="Calibri"/>
                <a:cs typeface="Calibri"/>
                <a:sym typeface="Calibri"/>
              </a:endParaRPr>
            </a:p>
          </p:txBody>
        </p:sp>
        <p:sp>
          <p:nvSpPr>
            <p:cNvPr id="403" name="Google Shape;403;p57"/>
            <p:cNvSpPr txBox="1"/>
            <p:nvPr/>
          </p:nvSpPr>
          <p:spPr>
            <a:xfrm>
              <a:off x="10240216" y="719625"/>
              <a:ext cx="543600" cy="461700"/>
            </a:xfrm>
            <a:prstGeom prst="rect">
              <a:avLst/>
            </a:prstGeom>
            <a:noFill/>
            <a:ln>
              <a:noFill/>
            </a:ln>
          </p:spPr>
          <p:txBody>
            <a:bodyPr spcFirstLastPara="1" wrap="square" lIns="68575" tIns="34275" rIns="68575" bIns="34275" anchor="t" anchorCtr="0">
              <a:noAutofit/>
            </a:bodyPr>
            <a:lstStyle/>
            <a:p>
              <a:pPr>
                <a:buClr>
                  <a:srgbClr val="000000"/>
                </a:buClr>
                <a:buSzPts val="1800"/>
              </a:pPr>
              <a:r>
                <a:rPr lang="en" sz="2400" b="1" dirty="0">
                  <a:solidFill>
                    <a:srgbClr val="F5861F"/>
                  </a:solidFill>
                  <a:latin typeface="Sansita"/>
                  <a:ea typeface="Sansita"/>
                  <a:cs typeface="Sansita"/>
                  <a:sym typeface="Sansita"/>
                </a:rPr>
                <a:t>04</a:t>
              </a:r>
              <a:endParaRPr sz="2400" b="1">
                <a:solidFill>
                  <a:srgbClr val="F5861F"/>
                </a:solidFill>
                <a:latin typeface="Sansita"/>
                <a:ea typeface="Sansita"/>
                <a:cs typeface="Sansita"/>
                <a:sym typeface="Sansita"/>
              </a:endParaRPr>
            </a:p>
          </p:txBody>
        </p:sp>
      </p:grpSp>
      <p:grpSp>
        <p:nvGrpSpPr>
          <p:cNvPr id="6" name="Google Shape;404;p57"/>
          <p:cNvGrpSpPr/>
          <p:nvPr/>
        </p:nvGrpSpPr>
        <p:grpSpPr>
          <a:xfrm>
            <a:off x="1066604" y="2316365"/>
            <a:ext cx="1040591" cy="1005600"/>
            <a:chOff x="1346200" y="1457325"/>
            <a:chExt cx="514351" cy="515939"/>
          </a:xfrm>
        </p:grpSpPr>
        <p:sp>
          <p:nvSpPr>
            <p:cNvPr id="405" name="Google Shape;405;p57"/>
            <p:cNvSpPr/>
            <p:nvPr/>
          </p:nvSpPr>
          <p:spPr>
            <a:xfrm>
              <a:off x="1519238" y="1573213"/>
              <a:ext cx="166687" cy="273050"/>
            </a:xfrm>
            <a:custGeom>
              <a:avLst/>
              <a:gdLst/>
              <a:ahLst/>
              <a:cxnLst/>
              <a:rect l="l" t="t" r="r" b="b"/>
              <a:pathLst>
                <a:path w="1558" h="2570" extrusionOk="0">
                  <a:moveTo>
                    <a:pt x="560" y="1044"/>
                  </a:moveTo>
                  <a:cubicBezTo>
                    <a:pt x="229" y="1141"/>
                    <a:pt x="1" y="1446"/>
                    <a:pt x="0" y="1791"/>
                  </a:cubicBezTo>
                  <a:cubicBezTo>
                    <a:pt x="0" y="2492"/>
                    <a:pt x="0" y="2492"/>
                    <a:pt x="0" y="2492"/>
                  </a:cubicBezTo>
                  <a:cubicBezTo>
                    <a:pt x="0" y="2535"/>
                    <a:pt x="35" y="2570"/>
                    <a:pt x="78" y="2570"/>
                  </a:cubicBezTo>
                  <a:cubicBezTo>
                    <a:pt x="1480" y="2570"/>
                    <a:pt x="1480" y="2570"/>
                    <a:pt x="1480" y="2570"/>
                  </a:cubicBezTo>
                  <a:cubicBezTo>
                    <a:pt x="1523" y="2570"/>
                    <a:pt x="1558" y="2535"/>
                    <a:pt x="1558" y="2492"/>
                  </a:cubicBezTo>
                  <a:cubicBezTo>
                    <a:pt x="1558" y="1791"/>
                    <a:pt x="1558" y="1791"/>
                    <a:pt x="1558" y="1791"/>
                  </a:cubicBezTo>
                  <a:cubicBezTo>
                    <a:pt x="1557" y="1446"/>
                    <a:pt x="1329" y="1141"/>
                    <a:pt x="997" y="1044"/>
                  </a:cubicBezTo>
                  <a:cubicBezTo>
                    <a:pt x="1234" y="941"/>
                    <a:pt x="1365" y="686"/>
                    <a:pt x="1312" y="433"/>
                  </a:cubicBezTo>
                  <a:cubicBezTo>
                    <a:pt x="1260" y="181"/>
                    <a:pt x="1037" y="0"/>
                    <a:pt x="779" y="0"/>
                  </a:cubicBezTo>
                  <a:cubicBezTo>
                    <a:pt x="521" y="0"/>
                    <a:pt x="298" y="181"/>
                    <a:pt x="245" y="433"/>
                  </a:cubicBezTo>
                  <a:cubicBezTo>
                    <a:pt x="193" y="686"/>
                    <a:pt x="324" y="941"/>
                    <a:pt x="560" y="1044"/>
                  </a:cubicBezTo>
                  <a:close/>
                  <a:moveTo>
                    <a:pt x="1402" y="1791"/>
                  </a:moveTo>
                  <a:cubicBezTo>
                    <a:pt x="1402" y="2414"/>
                    <a:pt x="1402" y="2414"/>
                    <a:pt x="1402" y="2414"/>
                  </a:cubicBezTo>
                  <a:cubicBezTo>
                    <a:pt x="156" y="2414"/>
                    <a:pt x="156" y="2414"/>
                    <a:pt x="156" y="2414"/>
                  </a:cubicBezTo>
                  <a:cubicBezTo>
                    <a:pt x="156" y="1791"/>
                    <a:pt x="156" y="1791"/>
                    <a:pt x="156" y="1791"/>
                  </a:cubicBezTo>
                  <a:cubicBezTo>
                    <a:pt x="156" y="1447"/>
                    <a:pt x="435" y="1168"/>
                    <a:pt x="779" y="1168"/>
                  </a:cubicBezTo>
                  <a:cubicBezTo>
                    <a:pt x="1123" y="1168"/>
                    <a:pt x="1402" y="1447"/>
                    <a:pt x="1402" y="1791"/>
                  </a:cubicBezTo>
                  <a:close/>
                  <a:moveTo>
                    <a:pt x="779" y="156"/>
                  </a:moveTo>
                  <a:cubicBezTo>
                    <a:pt x="994" y="156"/>
                    <a:pt x="1168" y="330"/>
                    <a:pt x="1168" y="545"/>
                  </a:cubicBezTo>
                  <a:cubicBezTo>
                    <a:pt x="1168" y="760"/>
                    <a:pt x="994" y="935"/>
                    <a:pt x="779" y="935"/>
                  </a:cubicBezTo>
                  <a:cubicBezTo>
                    <a:pt x="564" y="935"/>
                    <a:pt x="390" y="760"/>
                    <a:pt x="390" y="545"/>
                  </a:cubicBezTo>
                  <a:cubicBezTo>
                    <a:pt x="390" y="330"/>
                    <a:pt x="564" y="156"/>
                    <a:pt x="779" y="156"/>
                  </a:cubicBezTo>
                  <a:close/>
                  <a:moveTo>
                    <a:pt x="779" y="156"/>
                  </a:moveTo>
                  <a:cubicBezTo>
                    <a:pt x="779" y="156"/>
                    <a:pt x="779" y="156"/>
                    <a:pt x="779" y="156"/>
                  </a:cubicBez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06" name="Google Shape;406;p57"/>
            <p:cNvSpPr/>
            <p:nvPr/>
          </p:nvSpPr>
          <p:spPr>
            <a:xfrm>
              <a:off x="1409700" y="1520825"/>
              <a:ext cx="93664" cy="93664"/>
            </a:xfrm>
            <a:custGeom>
              <a:avLst/>
              <a:gdLst/>
              <a:ahLst/>
              <a:cxnLst/>
              <a:rect l="l" t="t" r="r" b="b"/>
              <a:pathLst>
                <a:path w="885" h="882" extrusionOk="0">
                  <a:moveTo>
                    <a:pt x="153" y="585"/>
                  </a:moveTo>
                  <a:cubicBezTo>
                    <a:pt x="151" y="592"/>
                    <a:pt x="151" y="592"/>
                    <a:pt x="151" y="592"/>
                  </a:cubicBezTo>
                  <a:cubicBezTo>
                    <a:pt x="183" y="605"/>
                    <a:pt x="183" y="605"/>
                    <a:pt x="183" y="605"/>
                  </a:cubicBezTo>
                  <a:cubicBezTo>
                    <a:pt x="207" y="620"/>
                    <a:pt x="233" y="631"/>
                    <a:pt x="260" y="638"/>
                  </a:cubicBezTo>
                  <a:cubicBezTo>
                    <a:pt x="294" y="652"/>
                    <a:pt x="294" y="652"/>
                    <a:pt x="294" y="652"/>
                  </a:cubicBezTo>
                  <a:cubicBezTo>
                    <a:pt x="297" y="645"/>
                    <a:pt x="297" y="645"/>
                    <a:pt x="297" y="645"/>
                  </a:cubicBezTo>
                  <a:cubicBezTo>
                    <a:pt x="312" y="648"/>
                    <a:pt x="326" y="649"/>
                    <a:pt x="341" y="650"/>
                  </a:cubicBezTo>
                  <a:cubicBezTo>
                    <a:pt x="397" y="650"/>
                    <a:pt x="451" y="634"/>
                    <a:pt x="499" y="606"/>
                  </a:cubicBezTo>
                  <a:cubicBezTo>
                    <a:pt x="775" y="882"/>
                    <a:pt x="775" y="882"/>
                    <a:pt x="775" y="882"/>
                  </a:cubicBezTo>
                  <a:cubicBezTo>
                    <a:pt x="885" y="772"/>
                    <a:pt x="885" y="772"/>
                    <a:pt x="885" y="772"/>
                  </a:cubicBezTo>
                  <a:cubicBezTo>
                    <a:pt x="609" y="496"/>
                    <a:pt x="609" y="496"/>
                    <a:pt x="609" y="496"/>
                  </a:cubicBezTo>
                  <a:cubicBezTo>
                    <a:pt x="637" y="448"/>
                    <a:pt x="653" y="394"/>
                    <a:pt x="653" y="338"/>
                  </a:cubicBezTo>
                  <a:cubicBezTo>
                    <a:pt x="653" y="324"/>
                    <a:pt x="651" y="309"/>
                    <a:pt x="648" y="294"/>
                  </a:cubicBezTo>
                  <a:cubicBezTo>
                    <a:pt x="655" y="291"/>
                    <a:pt x="655" y="291"/>
                    <a:pt x="655" y="291"/>
                  </a:cubicBezTo>
                  <a:cubicBezTo>
                    <a:pt x="641" y="257"/>
                    <a:pt x="641" y="257"/>
                    <a:pt x="641" y="257"/>
                  </a:cubicBezTo>
                  <a:cubicBezTo>
                    <a:pt x="634" y="230"/>
                    <a:pt x="623" y="204"/>
                    <a:pt x="608" y="180"/>
                  </a:cubicBezTo>
                  <a:cubicBezTo>
                    <a:pt x="595" y="148"/>
                    <a:pt x="595" y="148"/>
                    <a:pt x="595" y="148"/>
                  </a:cubicBezTo>
                  <a:cubicBezTo>
                    <a:pt x="588" y="150"/>
                    <a:pt x="588" y="150"/>
                    <a:pt x="588" y="150"/>
                  </a:cubicBezTo>
                  <a:cubicBezTo>
                    <a:pt x="580" y="139"/>
                    <a:pt x="571" y="128"/>
                    <a:pt x="562" y="118"/>
                  </a:cubicBezTo>
                  <a:cubicBezTo>
                    <a:pt x="438" y="0"/>
                    <a:pt x="244" y="0"/>
                    <a:pt x="121" y="118"/>
                  </a:cubicBezTo>
                  <a:cubicBezTo>
                    <a:pt x="0" y="240"/>
                    <a:pt x="0" y="437"/>
                    <a:pt x="121" y="559"/>
                  </a:cubicBezTo>
                  <a:cubicBezTo>
                    <a:pt x="131" y="568"/>
                    <a:pt x="142" y="577"/>
                    <a:pt x="153" y="585"/>
                  </a:cubicBezTo>
                  <a:close/>
                  <a:moveTo>
                    <a:pt x="231" y="228"/>
                  </a:moveTo>
                  <a:cubicBezTo>
                    <a:pt x="270" y="188"/>
                    <a:pt x="328" y="172"/>
                    <a:pt x="383" y="186"/>
                  </a:cubicBezTo>
                  <a:cubicBezTo>
                    <a:pt x="437" y="200"/>
                    <a:pt x="480" y="243"/>
                    <a:pt x="494" y="297"/>
                  </a:cubicBezTo>
                  <a:cubicBezTo>
                    <a:pt x="508" y="352"/>
                    <a:pt x="492" y="409"/>
                    <a:pt x="451" y="449"/>
                  </a:cubicBezTo>
                  <a:cubicBezTo>
                    <a:pt x="390" y="507"/>
                    <a:pt x="293" y="507"/>
                    <a:pt x="231" y="449"/>
                  </a:cubicBezTo>
                  <a:cubicBezTo>
                    <a:pt x="170" y="388"/>
                    <a:pt x="170" y="289"/>
                    <a:pt x="231" y="228"/>
                  </a:cubicBezTo>
                  <a:close/>
                  <a:moveTo>
                    <a:pt x="231" y="228"/>
                  </a:moveTo>
                  <a:cubicBezTo>
                    <a:pt x="231" y="228"/>
                    <a:pt x="231" y="228"/>
                    <a:pt x="231" y="228"/>
                  </a:cubicBez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07" name="Google Shape;407;p57"/>
            <p:cNvSpPr/>
            <p:nvPr/>
          </p:nvSpPr>
          <p:spPr>
            <a:xfrm>
              <a:off x="1701800" y="1812925"/>
              <a:ext cx="93664" cy="93664"/>
            </a:xfrm>
            <a:custGeom>
              <a:avLst/>
              <a:gdLst/>
              <a:ahLst/>
              <a:cxnLst/>
              <a:rect l="l" t="t" r="r" b="b"/>
              <a:pathLst>
                <a:path w="877" h="877" extrusionOk="0">
                  <a:moveTo>
                    <a:pt x="731" y="297"/>
                  </a:moveTo>
                  <a:cubicBezTo>
                    <a:pt x="734" y="290"/>
                    <a:pt x="734" y="290"/>
                    <a:pt x="734" y="290"/>
                  </a:cubicBezTo>
                  <a:cubicBezTo>
                    <a:pt x="691" y="272"/>
                    <a:pt x="691" y="272"/>
                    <a:pt x="691" y="272"/>
                  </a:cubicBezTo>
                  <a:cubicBezTo>
                    <a:pt x="675" y="264"/>
                    <a:pt x="659" y="257"/>
                    <a:pt x="643" y="252"/>
                  </a:cubicBezTo>
                  <a:cubicBezTo>
                    <a:pt x="591" y="230"/>
                    <a:pt x="591" y="230"/>
                    <a:pt x="591" y="230"/>
                  </a:cubicBezTo>
                  <a:cubicBezTo>
                    <a:pt x="587" y="239"/>
                    <a:pt x="587" y="239"/>
                    <a:pt x="587" y="239"/>
                  </a:cubicBezTo>
                  <a:cubicBezTo>
                    <a:pt x="518" y="229"/>
                    <a:pt x="447" y="243"/>
                    <a:pt x="387" y="277"/>
                  </a:cubicBezTo>
                  <a:cubicBezTo>
                    <a:pt x="110" y="0"/>
                    <a:pt x="110" y="0"/>
                    <a:pt x="110" y="0"/>
                  </a:cubicBezTo>
                  <a:cubicBezTo>
                    <a:pt x="0" y="110"/>
                    <a:pt x="0" y="110"/>
                    <a:pt x="0" y="110"/>
                  </a:cubicBezTo>
                  <a:cubicBezTo>
                    <a:pt x="276" y="386"/>
                    <a:pt x="276" y="386"/>
                    <a:pt x="276" y="386"/>
                  </a:cubicBezTo>
                  <a:cubicBezTo>
                    <a:pt x="247" y="434"/>
                    <a:pt x="232" y="488"/>
                    <a:pt x="232" y="543"/>
                  </a:cubicBezTo>
                  <a:cubicBezTo>
                    <a:pt x="232" y="558"/>
                    <a:pt x="234" y="573"/>
                    <a:pt x="236" y="588"/>
                  </a:cubicBezTo>
                  <a:cubicBezTo>
                    <a:pt x="230" y="591"/>
                    <a:pt x="230" y="591"/>
                    <a:pt x="230" y="591"/>
                  </a:cubicBezTo>
                  <a:cubicBezTo>
                    <a:pt x="244" y="625"/>
                    <a:pt x="244" y="625"/>
                    <a:pt x="244" y="625"/>
                  </a:cubicBezTo>
                  <a:cubicBezTo>
                    <a:pt x="251" y="652"/>
                    <a:pt x="262" y="678"/>
                    <a:pt x="276" y="702"/>
                  </a:cubicBezTo>
                  <a:cubicBezTo>
                    <a:pt x="290" y="734"/>
                    <a:pt x="290" y="734"/>
                    <a:pt x="290" y="734"/>
                  </a:cubicBezTo>
                  <a:cubicBezTo>
                    <a:pt x="297" y="731"/>
                    <a:pt x="297" y="731"/>
                    <a:pt x="297" y="731"/>
                  </a:cubicBezTo>
                  <a:cubicBezTo>
                    <a:pt x="305" y="743"/>
                    <a:pt x="314" y="753"/>
                    <a:pt x="323" y="764"/>
                  </a:cubicBezTo>
                  <a:cubicBezTo>
                    <a:pt x="401" y="845"/>
                    <a:pt x="517" y="877"/>
                    <a:pt x="626" y="849"/>
                  </a:cubicBezTo>
                  <a:cubicBezTo>
                    <a:pt x="735" y="820"/>
                    <a:pt x="820" y="735"/>
                    <a:pt x="848" y="626"/>
                  </a:cubicBezTo>
                  <a:cubicBezTo>
                    <a:pt x="877" y="517"/>
                    <a:pt x="845" y="401"/>
                    <a:pt x="764" y="323"/>
                  </a:cubicBezTo>
                  <a:cubicBezTo>
                    <a:pt x="753" y="314"/>
                    <a:pt x="743" y="305"/>
                    <a:pt x="731" y="297"/>
                  </a:cubicBezTo>
                  <a:close/>
                  <a:moveTo>
                    <a:pt x="653" y="653"/>
                  </a:moveTo>
                  <a:cubicBezTo>
                    <a:pt x="592" y="712"/>
                    <a:pt x="495" y="712"/>
                    <a:pt x="433" y="653"/>
                  </a:cubicBezTo>
                  <a:cubicBezTo>
                    <a:pt x="372" y="593"/>
                    <a:pt x="372" y="494"/>
                    <a:pt x="433" y="433"/>
                  </a:cubicBezTo>
                  <a:cubicBezTo>
                    <a:pt x="494" y="372"/>
                    <a:pt x="593" y="372"/>
                    <a:pt x="653" y="433"/>
                  </a:cubicBezTo>
                  <a:cubicBezTo>
                    <a:pt x="714" y="494"/>
                    <a:pt x="714" y="593"/>
                    <a:pt x="653" y="653"/>
                  </a:cubicBezTo>
                  <a:close/>
                  <a:moveTo>
                    <a:pt x="653" y="653"/>
                  </a:moveTo>
                  <a:cubicBezTo>
                    <a:pt x="653" y="653"/>
                    <a:pt x="653" y="653"/>
                    <a:pt x="653" y="653"/>
                  </a:cubicBez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08" name="Google Shape;408;p57"/>
            <p:cNvSpPr/>
            <p:nvPr/>
          </p:nvSpPr>
          <p:spPr>
            <a:xfrm>
              <a:off x="1751013" y="1679575"/>
              <a:ext cx="109538" cy="68263"/>
            </a:xfrm>
            <a:custGeom>
              <a:avLst/>
              <a:gdLst/>
              <a:ahLst/>
              <a:cxnLst/>
              <a:rect l="l" t="t" r="r" b="b"/>
              <a:pathLst>
                <a:path w="1030" h="641" extrusionOk="0">
                  <a:moveTo>
                    <a:pt x="700" y="5"/>
                  </a:moveTo>
                  <a:cubicBezTo>
                    <a:pt x="685" y="6"/>
                    <a:pt x="670" y="7"/>
                    <a:pt x="656" y="10"/>
                  </a:cubicBezTo>
                  <a:cubicBezTo>
                    <a:pt x="651" y="0"/>
                    <a:pt x="651" y="0"/>
                    <a:pt x="651" y="0"/>
                  </a:cubicBezTo>
                  <a:cubicBezTo>
                    <a:pt x="583" y="29"/>
                    <a:pt x="583" y="29"/>
                    <a:pt x="583" y="29"/>
                  </a:cubicBezTo>
                  <a:cubicBezTo>
                    <a:pt x="581" y="30"/>
                    <a:pt x="578" y="31"/>
                    <a:pt x="575" y="33"/>
                  </a:cubicBezTo>
                  <a:cubicBezTo>
                    <a:pt x="508" y="61"/>
                    <a:pt x="508" y="61"/>
                    <a:pt x="508" y="61"/>
                  </a:cubicBezTo>
                  <a:cubicBezTo>
                    <a:pt x="512" y="71"/>
                    <a:pt x="512" y="71"/>
                    <a:pt x="512" y="71"/>
                  </a:cubicBezTo>
                  <a:cubicBezTo>
                    <a:pt x="457" y="113"/>
                    <a:pt x="417" y="172"/>
                    <a:pt x="400" y="239"/>
                  </a:cubicBezTo>
                  <a:cubicBezTo>
                    <a:pt x="0" y="239"/>
                    <a:pt x="0" y="239"/>
                    <a:pt x="0" y="239"/>
                  </a:cubicBezTo>
                  <a:cubicBezTo>
                    <a:pt x="0" y="395"/>
                    <a:pt x="0" y="395"/>
                    <a:pt x="0" y="395"/>
                  </a:cubicBezTo>
                  <a:cubicBezTo>
                    <a:pt x="400" y="395"/>
                    <a:pt x="400" y="395"/>
                    <a:pt x="400" y="395"/>
                  </a:cubicBezTo>
                  <a:cubicBezTo>
                    <a:pt x="417" y="462"/>
                    <a:pt x="457" y="521"/>
                    <a:pt x="512" y="563"/>
                  </a:cubicBezTo>
                  <a:cubicBezTo>
                    <a:pt x="508" y="573"/>
                    <a:pt x="508" y="573"/>
                    <a:pt x="508" y="573"/>
                  </a:cubicBezTo>
                  <a:cubicBezTo>
                    <a:pt x="575" y="602"/>
                    <a:pt x="575" y="602"/>
                    <a:pt x="575" y="602"/>
                  </a:cubicBezTo>
                  <a:cubicBezTo>
                    <a:pt x="578" y="603"/>
                    <a:pt x="581" y="604"/>
                    <a:pt x="584" y="605"/>
                  </a:cubicBezTo>
                  <a:cubicBezTo>
                    <a:pt x="651" y="634"/>
                    <a:pt x="651" y="634"/>
                    <a:pt x="651" y="634"/>
                  </a:cubicBezTo>
                  <a:cubicBezTo>
                    <a:pt x="656" y="624"/>
                    <a:pt x="656" y="624"/>
                    <a:pt x="656" y="624"/>
                  </a:cubicBezTo>
                  <a:cubicBezTo>
                    <a:pt x="771" y="641"/>
                    <a:pt x="886" y="592"/>
                    <a:pt x="954" y="497"/>
                  </a:cubicBezTo>
                  <a:cubicBezTo>
                    <a:pt x="1021" y="402"/>
                    <a:pt x="1030" y="277"/>
                    <a:pt x="977" y="174"/>
                  </a:cubicBezTo>
                  <a:cubicBezTo>
                    <a:pt x="924" y="70"/>
                    <a:pt x="817" y="5"/>
                    <a:pt x="700" y="5"/>
                  </a:cubicBezTo>
                  <a:close/>
                  <a:moveTo>
                    <a:pt x="700" y="473"/>
                  </a:moveTo>
                  <a:cubicBezTo>
                    <a:pt x="614" y="473"/>
                    <a:pt x="545" y="403"/>
                    <a:pt x="545" y="317"/>
                  </a:cubicBezTo>
                  <a:cubicBezTo>
                    <a:pt x="545" y="231"/>
                    <a:pt x="614" y="161"/>
                    <a:pt x="700" y="161"/>
                  </a:cubicBezTo>
                  <a:cubicBezTo>
                    <a:pt x="786" y="161"/>
                    <a:pt x="856" y="231"/>
                    <a:pt x="856" y="317"/>
                  </a:cubicBezTo>
                  <a:cubicBezTo>
                    <a:pt x="856" y="403"/>
                    <a:pt x="786" y="473"/>
                    <a:pt x="700" y="473"/>
                  </a:cubicBezTo>
                  <a:close/>
                  <a:moveTo>
                    <a:pt x="700" y="473"/>
                  </a:moveTo>
                  <a:cubicBezTo>
                    <a:pt x="700" y="473"/>
                    <a:pt x="700" y="473"/>
                    <a:pt x="700" y="473"/>
                  </a:cubicBez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09" name="Google Shape;409;p57"/>
            <p:cNvSpPr/>
            <p:nvPr/>
          </p:nvSpPr>
          <p:spPr>
            <a:xfrm>
              <a:off x="1701800" y="1520825"/>
              <a:ext cx="93664" cy="93664"/>
            </a:xfrm>
            <a:custGeom>
              <a:avLst/>
              <a:gdLst/>
              <a:ahLst/>
              <a:cxnLst/>
              <a:rect l="l" t="t" r="r" b="b"/>
              <a:pathLst>
                <a:path w="885" h="882" extrusionOk="0">
                  <a:moveTo>
                    <a:pt x="230" y="291"/>
                  </a:moveTo>
                  <a:cubicBezTo>
                    <a:pt x="236" y="294"/>
                    <a:pt x="236" y="294"/>
                    <a:pt x="236" y="294"/>
                  </a:cubicBezTo>
                  <a:cubicBezTo>
                    <a:pt x="234" y="309"/>
                    <a:pt x="232" y="324"/>
                    <a:pt x="232" y="338"/>
                  </a:cubicBezTo>
                  <a:cubicBezTo>
                    <a:pt x="232" y="394"/>
                    <a:pt x="247" y="448"/>
                    <a:pt x="276" y="496"/>
                  </a:cubicBezTo>
                  <a:cubicBezTo>
                    <a:pt x="0" y="772"/>
                    <a:pt x="0" y="772"/>
                    <a:pt x="0" y="772"/>
                  </a:cubicBezTo>
                  <a:cubicBezTo>
                    <a:pt x="110" y="882"/>
                    <a:pt x="110" y="882"/>
                    <a:pt x="110" y="882"/>
                  </a:cubicBezTo>
                  <a:cubicBezTo>
                    <a:pt x="386" y="606"/>
                    <a:pt x="386" y="606"/>
                    <a:pt x="386" y="606"/>
                  </a:cubicBezTo>
                  <a:cubicBezTo>
                    <a:pt x="433" y="634"/>
                    <a:pt x="488" y="650"/>
                    <a:pt x="543" y="650"/>
                  </a:cubicBezTo>
                  <a:cubicBezTo>
                    <a:pt x="558" y="649"/>
                    <a:pt x="573" y="648"/>
                    <a:pt x="588" y="645"/>
                  </a:cubicBezTo>
                  <a:cubicBezTo>
                    <a:pt x="591" y="652"/>
                    <a:pt x="591" y="652"/>
                    <a:pt x="591" y="652"/>
                  </a:cubicBezTo>
                  <a:cubicBezTo>
                    <a:pt x="625" y="638"/>
                    <a:pt x="625" y="638"/>
                    <a:pt x="625" y="638"/>
                  </a:cubicBezTo>
                  <a:cubicBezTo>
                    <a:pt x="652" y="631"/>
                    <a:pt x="678" y="620"/>
                    <a:pt x="702" y="605"/>
                  </a:cubicBezTo>
                  <a:cubicBezTo>
                    <a:pt x="734" y="592"/>
                    <a:pt x="734" y="592"/>
                    <a:pt x="734" y="592"/>
                  </a:cubicBezTo>
                  <a:cubicBezTo>
                    <a:pt x="731" y="585"/>
                    <a:pt x="731" y="585"/>
                    <a:pt x="731" y="585"/>
                  </a:cubicBezTo>
                  <a:cubicBezTo>
                    <a:pt x="743" y="577"/>
                    <a:pt x="753" y="568"/>
                    <a:pt x="764" y="559"/>
                  </a:cubicBezTo>
                  <a:cubicBezTo>
                    <a:pt x="885" y="437"/>
                    <a:pt x="885" y="240"/>
                    <a:pt x="764" y="118"/>
                  </a:cubicBezTo>
                  <a:cubicBezTo>
                    <a:pt x="640" y="0"/>
                    <a:pt x="446" y="0"/>
                    <a:pt x="323" y="118"/>
                  </a:cubicBezTo>
                  <a:cubicBezTo>
                    <a:pt x="314" y="128"/>
                    <a:pt x="305" y="139"/>
                    <a:pt x="297" y="150"/>
                  </a:cubicBezTo>
                  <a:cubicBezTo>
                    <a:pt x="290" y="148"/>
                    <a:pt x="290" y="148"/>
                    <a:pt x="290" y="148"/>
                  </a:cubicBezTo>
                  <a:cubicBezTo>
                    <a:pt x="276" y="180"/>
                    <a:pt x="276" y="180"/>
                    <a:pt x="276" y="180"/>
                  </a:cubicBezTo>
                  <a:cubicBezTo>
                    <a:pt x="262" y="204"/>
                    <a:pt x="251" y="230"/>
                    <a:pt x="244" y="257"/>
                  </a:cubicBezTo>
                  <a:lnTo>
                    <a:pt x="230" y="291"/>
                  </a:lnTo>
                  <a:close/>
                  <a:moveTo>
                    <a:pt x="433" y="228"/>
                  </a:moveTo>
                  <a:cubicBezTo>
                    <a:pt x="472" y="188"/>
                    <a:pt x="530" y="172"/>
                    <a:pt x="585" y="186"/>
                  </a:cubicBezTo>
                  <a:cubicBezTo>
                    <a:pt x="639" y="200"/>
                    <a:pt x="682" y="243"/>
                    <a:pt x="696" y="297"/>
                  </a:cubicBezTo>
                  <a:cubicBezTo>
                    <a:pt x="710" y="352"/>
                    <a:pt x="694" y="409"/>
                    <a:pt x="653" y="449"/>
                  </a:cubicBezTo>
                  <a:cubicBezTo>
                    <a:pt x="592" y="507"/>
                    <a:pt x="495" y="507"/>
                    <a:pt x="433" y="449"/>
                  </a:cubicBezTo>
                  <a:cubicBezTo>
                    <a:pt x="372" y="388"/>
                    <a:pt x="372" y="289"/>
                    <a:pt x="433" y="228"/>
                  </a:cubicBezTo>
                  <a:close/>
                  <a:moveTo>
                    <a:pt x="433" y="228"/>
                  </a:moveTo>
                  <a:cubicBezTo>
                    <a:pt x="433" y="228"/>
                    <a:pt x="433" y="228"/>
                    <a:pt x="433" y="228"/>
                  </a:cubicBez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10" name="Google Shape;410;p57"/>
            <p:cNvSpPr/>
            <p:nvPr/>
          </p:nvSpPr>
          <p:spPr>
            <a:xfrm>
              <a:off x="1671638" y="1512888"/>
              <a:ext cx="19050" cy="20638"/>
            </a:xfrm>
            <a:custGeom>
              <a:avLst/>
              <a:gdLst/>
              <a:ahLst/>
              <a:cxnLst/>
              <a:rect l="l" t="t" r="r" b="b"/>
              <a:pathLst>
                <a:path w="12" h="13" extrusionOk="0">
                  <a:moveTo>
                    <a:pt x="0" y="10"/>
                  </a:moveTo>
                  <a:lnTo>
                    <a:pt x="4" y="0"/>
                  </a:lnTo>
                  <a:lnTo>
                    <a:pt x="12" y="4"/>
                  </a:lnTo>
                  <a:lnTo>
                    <a:pt x="8" y="13"/>
                  </a:lnTo>
                  <a:lnTo>
                    <a:pt x="0" y="10"/>
                  </a:lnTo>
                  <a:close/>
                  <a:moveTo>
                    <a:pt x="0" y="10"/>
                  </a:moveTo>
                  <a:lnTo>
                    <a:pt x="0" y="10"/>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11" name="Google Shape;411;p57"/>
            <p:cNvSpPr/>
            <p:nvPr/>
          </p:nvSpPr>
          <p:spPr>
            <a:xfrm>
              <a:off x="1671638" y="1512888"/>
              <a:ext cx="19050" cy="20638"/>
            </a:xfrm>
            <a:custGeom>
              <a:avLst/>
              <a:gdLst/>
              <a:ahLst/>
              <a:cxnLst/>
              <a:rect l="l" t="t" r="r" b="b"/>
              <a:pathLst>
                <a:path w="12" h="13" extrusionOk="0">
                  <a:moveTo>
                    <a:pt x="0" y="10"/>
                  </a:moveTo>
                  <a:lnTo>
                    <a:pt x="4" y="0"/>
                  </a:lnTo>
                  <a:lnTo>
                    <a:pt x="12" y="4"/>
                  </a:lnTo>
                  <a:lnTo>
                    <a:pt x="8" y="13"/>
                  </a:lnTo>
                  <a:lnTo>
                    <a:pt x="0" y="10"/>
                  </a:lnTo>
                  <a:moveTo>
                    <a:pt x="0" y="10"/>
                  </a:moveTo>
                  <a:lnTo>
                    <a:pt x="0" y="10"/>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12" name="Google Shape;412;p57"/>
            <p:cNvSpPr/>
            <p:nvPr/>
          </p:nvSpPr>
          <p:spPr>
            <a:xfrm>
              <a:off x="1643063" y="1501775"/>
              <a:ext cx="20638" cy="20638"/>
            </a:xfrm>
            <a:custGeom>
              <a:avLst/>
              <a:gdLst/>
              <a:ahLst/>
              <a:cxnLst/>
              <a:rect l="l" t="t" r="r" b="b"/>
              <a:pathLst>
                <a:path w="13" h="13" extrusionOk="0">
                  <a:moveTo>
                    <a:pt x="0" y="9"/>
                  </a:moveTo>
                  <a:lnTo>
                    <a:pt x="4" y="0"/>
                  </a:lnTo>
                  <a:lnTo>
                    <a:pt x="13" y="3"/>
                  </a:lnTo>
                  <a:lnTo>
                    <a:pt x="9" y="13"/>
                  </a:lnTo>
                  <a:lnTo>
                    <a:pt x="0" y="9"/>
                  </a:lnTo>
                  <a:close/>
                  <a:moveTo>
                    <a:pt x="0" y="9"/>
                  </a:moveTo>
                  <a:lnTo>
                    <a:pt x="0" y="9"/>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13" name="Google Shape;413;p57"/>
            <p:cNvSpPr/>
            <p:nvPr/>
          </p:nvSpPr>
          <p:spPr>
            <a:xfrm>
              <a:off x="1643063" y="1501775"/>
              <a:ext cx="20638" cy="20638"/>
            </a:xfrm>
            <a:custGeom>
              <a:avLst/>
              <a:gdLst/>
              <a:ahLst/>
              <a:cxnLst/>
              <a:rect l="l" t="t" r="r" b="b"/>
              <a:pathLst>
                <a:path w="13" h="13" extrusionOk="0">
                  <a:moveTo>
                    <a:pt x="0" y="9"/>
                  </a:moveTo>
                  <a:lnTo>
                    <a:pt x="4" y="0"/>
                  </a:lnTo>
                  <a:lnTo>
                    <a:pt x="13" y="3"/>
                  </a:lnTo>
                  <a:lnTo>
                    <a:pt x="9" y="13"/>
                  </a:lnTo>
                  <a:lnTo>
                    <a:pt x="0" y="9"/>
                  </a:lnTo>
                  <a:moveTo>
                    <a:pt x="0" y="9"/>
                  </a:moveTo>
                  <a:lnTo>
                    <a:pt x="0" y="9"/>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14" name="Google Shape;414;p57"/>
            <p:cNvSpPr/>
            <p:nvPr/>
          </p:nvSpPr>
          <p:spPr>
            <a:xfrm>
              <a:off x="1698625" y="1525588"/>
              <a:ext cx="20638" cy="20638"/>
            </a:xfrm>
            <a:custGeom>
              <a:avLst/>
              <a:gdLst/>
              <a:ahLst/>
              <a:cxnLst/>
              <a:rect l="l" t="t" r="r" b="b"/>
              <a:pathLst>
                <a:path w="13" h="13" extrusionOk="0">
                  <a:moveTo>
                    <a:pt x="0" y="9"/>
                  </a:moveTo>
                  <a:lnTo>
                    <a:pt x="4" y="0"/>
                  </a:lnTo>
                  <a:lnTo>
                    <a:pt x="13" y="3"/>
                  </a:lnTo>
                  <a:lnTo>
                    <a:pt x="9" y="13"/>
                  </a:lnTo>
                  <a:lnTo>
                    <a:pt x="0" y="9"/>
                  </a:lnTo>
                  <a:close/>
                  <a:moveTo>
                    <a:pt x="0" y="9"/>
                  </a:moveTo>
                  <a:lnTo>
                    <a:pt x="0" y="9"/>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15" name="Google Shape;415;p57"/>
            <p:cNvSpPr/>
            <p:nvPr/>
          </p:nvSpPr>
          <p:spPr>
            <a:xfrm>
              <a:off x="1698625" y="1525588"/>
              <a:ext cx="20638" cy="20638"/>
            </a:xfrm>
            <a:custGeom>
              <a:avLst/>
              <a:gdLst/>
              <a:ahLst/>
              <a:cxnLst/>
              <a:rect l="l" t="t" r="r" b="b"/>
              <a:pathLst>
                <a:path w="13" h="13" extrusionOk="0">
                  <a:moveTo>
                    <a:pt x="0" y="9"/>
                  </a:moveTo>
                  <a:lnTo>
                    <a:pt x="4" y="0"/>
                  </a:lnTo>
                  <a:lnTo>
                    <a:pt x="13" y="3"/>
                  </a:lnTo>
                  <a:lnTo>
                    <a:pt x="9" y="13"/>
                  </a:lnTo>
                  <a:lnTo>
                    <a:pt x="0" y="9"/>
                  </a:lnTo>
                  <a:moveTo>
                    <a:pt x="0" y="9"/>
                  </a:moveTo>
                  <a:lnTo>
                    <a:pt x="0" y="9"/>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16" name="Google Shape;416;p57"/>
            <p:cNvSpPr/>
            <p:nvPr/>
          </p:nvSpPr>
          <p:spPr>
            <a:xfrm>
              <a:off x="1793875" y="1755775"/>
              <a:ext cx="20638" cy="19050"/>
            </a:xfrm>
            <a:custGeom>
              <a:avLst/>
              <a:gdLst/>
              <a:ahLst/>
              <a:cxnLst/>
              <a:rect l="l" t="t" r="r" b="b"/>
              <a:pathLst>
                <a:path w="13" h="12" extrusionOk="0">
                  <a:moveTo>
                    <a:pt x="0" y="8"/>
                  </a:moveTo>
                  <a:lnTo>
                    <a:pt x="4" y="0"/>
                  </a:lnTo>
                  <a:lnTo>
                    <a:pt x="13" y="4"/>
                  </a:lnTo>
                  <a:lnTo>
                    <a:pt x="10" y="12"/>
                  </a:lnTo>
                  <a:lnTo>
                    <a:pt x="0" y="8"/>
                  </a:lnTo>
                  <a:close/>
                  <a:moveTo>
                    <a:pt x="0" y="8"/>
                  </a:moveTo>
                  <a:lnTo>
                    <a:pt x="0" y="8"/>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17" name="Google Shape;417;p57"/>
            <p:cNvSpPr/>
            <p:nvPr/>
          </p:nvSpPr>
          <p:spPr>
            <a:xfrm>
              <a:off x="1793875" y="1755775"/>
              <a:ext cx="20638" cy="19050"/>
            </a:xfrm>
            <a:custGeom>
              <a:avLst/>
              <a:gdLst/>
              <a:ahLst/>
              <a:cxnLst/>
              <a:rect l="l" t="t" r="r" b="b"/>
              <a:pathLst>
                <a:path w="13" h="12" extrusionOk="0">
                  <a:moveTo>
                    <a:pt x="0" y="8"/>
                  </a:moveTo>
                  <a:lnTo>
                    <a:pt x="4" y="0"/>
                  </a:lnTo>
                  <a:lnTo>
                    <a:pt x="13" y="4"/>
                  </a:lnTo>
                  <a:lnTo>
                    <a:pt x="10" y="12"/>
                  </a:lnTo>
                  <a:lnTo>
                    <a:pt x="0" y="8"/>
                  </a:lnTo>
                  <a:moveTo>
                    <a:pt x="0" y="8"/>
                  </a:moveTo>
                  <a:lnTo>
                    <a:pt x="0" y="8"/>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18" name="Google Shape;418;p57"/>
            <p:cNvSpPr/>
            <p:nvPr/>
          </p:nvSpPr>
          <p:spPr>
            <a:xfrm>
              <a:off x="1770063" y="1809750"/>
              <a:ext cx="22225" cy="20638"/>
            </a:xfrm>
            <a:custGeom>
              <a:avLst/>
              <a:gdLst/>
              <a:ahLst/>
              <a:cxnLst/>
              <a:rect l="l" t="t" r="r" b="b"/>
              <a:pathLst>
                <a:path w="14" h="13" extrusionOk="0">
                  <a:moveTo>
                    <a:pt x="0" y="9"/>
                  </a:moveTo>
                  <a:lnTo>
                    <a:pt x="4" y="0"/>
                  </a:lnTo>
                  <a:lnTo>
                    <a:pt x="14" y="4"/>
                  </a:lnTo>
                  <a:lnTo>
                    <a:pt x="10" y="13"/>
                  </a:lnTo>
                  <a:lnTo>
                    <a:pt x="0" y="9"/>
                  </a:lnTo>
                  <a:close/>
                  <a:moveTo>
                    <a:pt x="0" y="9"/>
                  </a:moveTo>
                  <a:lnTo>
                    <a:pt x="0" y="9"/>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19" name="Google Shape;419;p57"/>
            <p:cNvSpPr/>
            <p:nvPr/>
          </p:nvSpPr>
          <p:spPr>
            <a:xfrm>
              <a:off x="1770063" y="1809750"/>
              <a:ext cx="22225" cy="20638"/>
            </a:xfrm>
            <a:custGeom>
              <a:avLst/>
              <a:gdLst/>
              <a:ahLst/>
              <a:cxnLst/>
              <a:rect l="l" t="t" r="r" b="b"/>
              <a:pathLst>
                <a:path w="14" h="13" extrusionOk="0">
                  <a:moveTo>
                    <a:pt x="0" y="9"/>
                  </a:moveTo>
                  <a:lnTo>
                    <a:pt x="4" y="0"/>
                  </a:lnTo>
                  <a:lnTo>
                    <a:pt x="14" y="4"/>
                  </a:lnTo>
                  <a:lnTo>
                    <a:pt x="10" y="13"/>
                  </a:lnTo>
                  <a:lnTo>
                    <a:pt x="0" y="9"/>
                  </a:lnTo>
                  <a:moveTo>
                    <a:pt x="0" y="9"/>
                  </a:moveTo>
                  <a:lnTo>
                    <a:pt x="0" y="9"/>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20" name="Google Shape;420;p57"/>
            <p:cNvSpPr/>
            <p:nvPr/>
          </p:nvSpPr>
          <p:spPr>
            <a:xfrm>
              <a:off x="1782763" y="1782763"/>
              <a:ext cx="20638" cy="20638"/>
            </a:xfrm>
            <a:custGeom>
              <a:avLst/>
              <a:gdLst/>
              <a:ahLst/>
              <a:cxnLst/>
              <a:rect l="l" t="t" r="r" b="b"/>
              <a:pathLst>
                <a:path w="13" h="13" extrusionOk="0">
                  <a:moveTo>
                    <a:pt x="0" y="9"/>
                  </a:moveTo>
                  <a:lnTo>
                    <a:pt x="3" y="0"/>
                  </a:lnTo>
                  <a:lnTo>
                    <a:pt x="13" y="4"/>
                  </a:lnTo>
                  <a:lnTo>
                    <a:pt x="9" y="13"/>
                  </a:lnTo>
                  <a:lnTo>
                    <a:pt x="0" y="9"/>
                  </a:lnTo>
                  <a:close/>
                  <a:moveTo>
                    <a:pt x="0" y="9"/>
                  </a:moveTo>
                  <a:lnTo>
                    <a:pt x="0" y="9"/>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21" name="Google Shape;421;p57"/>
            <p:cNvSpPr/>
            <p:nvPr/>
          </p:nvSpPr>
          <p:spPr>
            <a:xfrm>
              <a:off x="1782763" y="1782763"/>
              <a:ext cx="20638" cy="20638"/>
            </a:xfrm>
            <a:custGeom>
              <a:avLst/>
              <a:gdLst/>
              <a:ahLst/>
              <a:cxnLst/>
              <a:rect l="l" t="t" r="r" b="b"/>
              <a:pathLst>
                <a:path w="13" h="13" extrusionOk="0">
                  <a:moveTo>
                    <a:pt x="0" y="9"/>
                  </a:moveTo>
                  <a:lnTo>
                    <a:pt x="3" y="0"/>
                  </a:lnTo>
                  <a:lnTo>
                    <a:pt x="13" y="4"/>
                  </a:lnTo>
                  <a:lnTo>
                    <a:pt x="9" y="13"/>
                  </a:lnTo>
                  <a:lnTo>
                    <a:pt x="0" y="9"/>
                  </a:lnTo>
                  <a:moveTo>
                    <a:pt x="0" y="9"/>
                  </a:moveTo>
                  <a:lnTo>
                    <a:pt x="0" y="9"/>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22" name="Google Shape;422;p57"/>
            <p:cNvSpPr/>
            <p:nvPr/>
          </p:nvSpPr>
          <p:spPr>
            <a:xfrm>
              <a:off x="1512888" y="1893888"/>
              <a:ext cx="20638" cy="20638"/>
            </a:xfrm>
            <a:custGeom>
              <a:avLst/>
              <a:gdLst/>
              <a:ahLst/>
              <a:cxnLst/>
              <a:rect l="l" t="t" r="r" b="b"/>
              <a:pathLst>
                <a:path w="13" h="13" extrusionOk="0">
                  <a:moveTo>
                    <a:pt x="0" y="9"/>
                  </a:moveTo>
                  <a:lnTo>
                    <a:pt x="4" y="0"/>
                  </a:lnTo>
                  <a:lnTo>
                    <a:pt x="13" y="4"/>
                  </a:lnTo>
                  <a:lnTo>
                    <a:pt x="9" y="13"/>
                  </a:lnTo>
                  <a:lnTo>
                    <a:pt x="0" y="9"/>
                  </a:lnTo>
                  <a:close/>
                  <a:moveTo>
                    <a:pt x="0" y="9"/>
                  </a:moveTo>
                  <a:lnTo>
                    <a:pt x="0" y="9"/>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23" name="Google Shape;423;p57"/>
            <p:cNvSpPr/>
            <p:nvPr/>
          </p:nvSpPr>
          <p:spPr>
            <a:xfrm>
              <a:off x="1512888" y="1893888"/>
              <a:ext cx="20638" cy="20638"/>
            </a:xfrm>
            <a:custGeom>
              <a:avLst/>
              <a:gdLst/>
              <a:ahLst/>
              <a:cxnLst/>
              <a:rect l="l" t="t" r="r" b="b"/>
              <a:pathLst>
                <a:path w="13" h="13" extrusionOk="0">
                  <a:moveTo>
                    <a:pt x="0" y="9"/>
                  </a:moveTo>
                  <a:lnTo>
                    <a:pt x="4" y="0"/>
                  </a:lnTo>
                  <a:lnTo>
                    <a:pt x="13" y="4"/>
                  </a:lnTo>
                  <a:lnTo>
                    <a:pt x="9" y="13"/>
                  </a:lnTo>
                  <a:lnTo>
                    <a:pt x="0" y="9"/>
                  </a:lnTo>
                  <a:moveTo>
                    <a:pt x="0" y="9"/>
                  </a:moveTo>
                  <a:lnTo>
                    <a:pt x="0" y="9"/>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24" name="Google Shape;424;p57"/>
            <p:cNvSpPr/>
            <p:nvPr/>
          </p:nvSpPr>
          <p:spPr>
            <a:xfrm>
              <a:off x="1541463" y="1905000"/>
              <a:ext cx="19050" cy="20638"/>
            </a:xfrm>
            <a:custGeom>
              <a:avLst/>
              <a:gdLst/>
              <a:ahLst/>
              <a:cxnLst/>
              <a:rect l="l" t="t" r="r" b="b"/>
              <a:pathLst>
                <a:path w="12" h="13" extrusionOk="0">
                  <a:moveTo>
                    <a:pt x="0" y="10"/>
                  </a:moveTo>
                  <a:lnTo>
                    <a:pt x="4" y="0"/>
                  </a:lnTo>
                  <a:lnTo>
                    <a:pt x="12" y="4"/>
                  </a:lnTo>
                  <a:lnTo>
                    <a:pt x="8" y="13"/>
                  </a:lnTo>
                  <a:lnTo>
                    <a:pt x="0" y="10"/>
                  </a:lnTo>
                  <a:close/>
                  <a:moveTo>
                    <a:pt x="0" y="10"/>
                  </a:moveTo>
                  <a:lnTo>
                    <a:pt x="0" y="10"/>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25" name="Google Shape;425;p57"/>
            <p:cNvSpPr/>
            <p:nvPr/>
          </p:nvSpPr>
          <p:spPr>
            <a:xfrm>
              <a:off x="1541463" y="1905000"/>
              <a:ext cx="19050" cy="20638"/>
            </a:xfrm>
            <a:custGeom>
              <a:avLst/>
              <a:gdLst/>
              <a:ahLst/>
              <a:cxnLst/>
              <a:rect l="l" t="t" r="r" b="b"/>
              <a:pathLst>
                <a:path w="12" h="13" extrusionOk="0">
                  <a:moveTo>
                    <a:pt x="0" y="10"/>
                  </a:moveTo>
                  <a:lnTo>
                    <a:pt x="4" y="0"/>
                  </a:lnTo>
                  <a:lnTo>
                    <a:pt x="12" y="4"/>
                  </a:lnTo>
                  <a:lnTo>
                    <a:pt x="8" y="13"/>
                  </a:lnTo>
                  <a:lnTo>
                    <a:pt x="0" y="10"/>
                  </a:lnTo>
                  <a:moveTo>
                    <a:pt x="0" y="10"/>
                  </a:moveTo>
                  <a:lnTo>
                    <a:pt x="0" y="10"/>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26" name="Google Shape;426;p57"/>
            <p:cNvSpPr/>
            <p:nvPr/>
          </p:nvSpPr>
          <p:spPr>
            <a:xfrm>
              <a:off x="1485900" y="1882775"/>
              <a:ext cx="20638" cy="20638"/>
            </a:xfrm>
            <a:custGeom>
              <a:avLst/>
              <a:gdLst/>
              <a:ahLst/>
              <a:cxnLst/>
              <a:rect l="l" t="t" r="r" b="b"/>
              <a:pathLst>
                <a:path w="13" h="13" extrusionOk="0">
                  <a:moveTo>
                    <a:pt x="0" y="9"/>
                  </a:moveTo>
                  <a:lnTo>
                    <a:pt x="4" y="0"/>
                  </a:lnTo>
                  <a:lnTo>
                    <a:pt x="13" y="3"/>
                  </a:lnTo>
                  <a:lnTo>
                    <a:pt x="9" y="13"/>
                  </a:lnTo>
                  <a:lnTo>
                    <a:pt x="0" y="9"/>
                  </a:lnTo>
                  <a:close/>
                  <a:moveTo>
                    <a:pt x="0" y="9"/>
                  </a:moveTo>
                  <a:lnTo>
                    <a:pt x="0" y="9"/>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27" name="Google Shape;427;p57"/>
            <p:cNvSpPr/>
            <p:nvPr/>
          </p:nvSpPr>
          <p:spPr>
            <a:xfrm>
              <a:off x="1485900" y="1882775"/>
              <a:ext cx="20638" cy="20638"/>
            </a:xfrm>
            <a:custGeom>
              <a:avLst/>
              <a:gdLst/>
              <a:ahLst/>
              <a:cxnLst/>
              <a:rect l="l" t="t" r="r" b="b"/>
              <a:pathLst>
                <a:path w="13" h="13" extrusionOk="0">
                  <a:moveTo>
                    <a:pt x="0" y="9"/>
                  </a:moveTo>
                  <a:lnTo>
                    <a:pt x="4" y="0"/>
                  </a:lnTo>
                  <a:lnTo>
                    <a:pt x="13" y="3"/>
                  </a:lnTo>
                  <a:lnTo>
                    <a:pt x="9" y="13"/>
                  </a:lnTo>
                  <a:lnTo>
                    <a:pt x="0" y="9"/>
                  </a:lnTo>
                  <a:moveTo>
                    <a:pt x="0" y="9"/>
                  </a:moveTo>
                  <a:lnTo>
                    <a:pt x="0" y="9"/>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28" name="Google Shape;428;p57"/>
            <p:cNvSpPr/>
            <p:nvPr/>
          </p:nvSpPr>
          <p:spPr>
            <a:xfrm>
              <a:off x="1409700" y="1812925"/>
              <a:ext cx="93664" cy="93664"/>
            </a:xfrm>
            <a:custGeom>
              <a:avLst/>
              <a:gdLst/>
              <a:ahLst/>
              <a:cxnLst/>
              <a:rect l="l" t="t" r="r" b="b"/>
              <a:pathLst>
                <a:path w="877" h="877" extrusionOk="0">
                  <a:moveTo>
                    <a:pt x="647" y="591"/>
                  </a:moveTo>
                  <a:cubicBezTo>
                    <a:pt x="640" y="588"/>
                    <a:pt x="640" y="588"/>
                    <a:pt x="640" y="588"/>
                  </a:cubicBezTo>
                  <a:cubicBezTo>
                    <a:pt x="643" y="573"/>
                    <a:pt x="645" y="558"/>
                    <a:pt x="645" y="543"/>
                  </a:cubicBezTo>
                  <a:cubicBezTo>
                    <a:pt x="645" y="488"/>
                    <a:pt x="629" y="434"/>
                    <a:pt x="601" y="386"/>
                  </a:cubicBezTo>
                  <a:cubicBezTo>
                    <a:pt x="877" y="110"/>
                    <a:pt x="877" y="110"/>
                    <a:pt x="877" y="110"/>
                  </a:cubicBezTo>
                  <a:cubicBezTo>
                    <a:pt x="767" y="0"/>
                    <a:pt x="767" y="0"/>
                    <a:pt x="767" y="0"/>
                  </a:cubicBezTo>
                  <a:cubicBezTo>
                    <a:pt x="490" y="277"/>
                    <a:pt x="490" y="277"/>
                    <a:pt x="490" y="277"/>
                  </a:cubicBezTo>
                  <a:cubicBezTo>
                    <a:pt x="429" y="243"/>
                    <a:pt x="359" y="229"/>
                    <a:pt x="290" y="239"/>
                  </a:cubicBezTo>
                  <a:cubicBezTo>
                    <a:pt x="286" y="230"/>
                    <a:pt x="286" y="230"/>
                    <a:pt x="286" y="230"/>
                  </a:cubicBezTo>
                  <a:cubicBezTo>
                    <a:pt x="234" y="252"/>
                    <a:pt x="234" y="252"/>
                    <a:pt x="234" y="252"/>
                  </a:cubicBezTo>
                  <a:cubicBezTo>
                    <a:pt x="217" y="257"/>
                    <a:pt x="201" y="264"/>
                    <a:pt x="186" y="272"/>
                  </a:cubicBezTo>
                  <a:cubicBezTo>
                    <a:pt x="143" y="290"/>
                    <a:pt x="143" y="290"/>
                    <a:pt x="143" y="290"/>
                  </a:cubicBezTo>
                  <a:cubicBezTo>
                    <a:pt x="146" y="297"/>
                    <a:pt x="146" y="297"/>
                    <a:pt x="146" y="297"/>
                  </a:cubicBezTo>
                  <a:cubicBezTo>
                    <a:pt x="134" y="305"/>
                    <a:pt x="123" y="314"/>
                    <a:pt x="113" y="323"/>
                  </a:cubicBezTo>
                  <a:cubicBezTo>
                    <a:pt x="32" y="401"/>
                    <a:pt x="0" y="517"/>
                    <a:pt x="28" y="626"/>
                  </a:cubicBezTo>
                  <a:cubicBezTo>
                    <a:pt x="57" y="735"/>
                    <a:pt x="142" y="820"/>
                    <a:pt x="251" y="849"/>
                  </a:cubicBezTo>
                  <a:cubicBezTo>
                    <a:pt x="360" y="877"/>
                    <a:pt x="475" y="845"/>
                    <a:pt x="554" y="764"/>
                  </a:cubicBezTo>
                  <a:cubicBezTo>
                    <a:pt x="563" y="753"/>
                    <a:pt x="572" y="743"/>
                    <a:pt x="580" y="731"/>
                  </a:cubicBezTo>
                  <a:cubicBezTo>
                    <a:pt x="587" y="734"/>
                    <a:pt x="587" y="734"/>
                    <a:pt x="587" y="734"/>
                  </a:cubicBezTo>
                  <a:cubicBezTo>
                    <a:pt x="600" y="702"/>
                    <a:pt x="600" y="702"/>
                    <a:pt x="600" y="702"/>
                  </a:cubicBezTo>
                  <a:cubicBezTo>
                    <a:pt x="615" y="678"/>
                    <a:pt x="626" y="652"/>
                    <a:pt x="633" y="625"/>
                  </a:cubicBezTo>
                  <a:lnTo>
                    <a:pt x="647" y="591"/>
                  </a:lnTo>
                  <a:close/>
                  <a:moveTo>
                    <a:pt x="443" y="653"/>
                  </a:moveTo>
                  <a:cubicBezTo>
                    <a:pt x="382" y="712"/>
                    <a:pt x="285" y="712"/>
                    <a:pt x="223" y="653"/>
                  </a:cubicBezTo>
                  <a:cubicBezTo>
                    <a:pt x="162" y="593"/>
                    <a:pt x="162" y="494"/>
                    <a:pt x="223" y="433"/>
                  </a:cubicBezTo>
                  <a:cubicBezTo>
                    <a:pt x="284" y="372"/>
                    <a:pt x="383" y="372"/>
                    <a:pt x="443" y="433"/>
                  </a:cubicBezTo>
                  <a:cubicBezTo>
                    <a:pt x="504" y="494"/>
                    <a:pt x="504" y="593"/>
                    <a:pt x="443" y="653"/>
                  </a:cubicBezTo>
                  <a:close/>
                  <a:moveTo>
                    <a:pt x="443" y="653"/>
                  </a:moveTo>
                  <a:cubicBezTo>
                    <a:pt x="443" y="653"/>
                    <a:pt x="443" y="653"/>
                    <a:pt x="443" y="653"/>
                  </a:cubicBez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29" name="Google Shape;429;p57"/>
            <p:cNvSpPr/>
            <p:nvPr/>
          </p:nvSpPr>
          <p:spPr>
            <a:xfrm>
              <a:off x="1401763" y="1625600"/>
              <a:ext cx="20638" cy="19050"/>
            </a:xfrm>
            <a:custGeom>
              <a:avLst/>
              <a:gdLst/>
              <a:ahLst/>
              <a:cxnLst/>
              <a:rect l="l" t="t" r="r" b="b"/>
              <a:pathLst>
                <a:path w="13" h="12" extrusionOk="0">
                  <a:moveTo>
                    <a:pt x="0" y="8"/>
                  </a:moveTo>
                  <a:lnTo>
                    <a:pt x="4" y="0"/>
                  </a:lnTo>
                  <a:lnTo>
                    <a:pt x="13" y="4"/>
                  </a:lnTo>
                  <a:lnTo>
                    <a:pt x="10" y="12"/>
                  </a:lnTo>
                  <a:lnTo>
                    <a:pt x="0" y="8"/>
                  </a:lnTo>
                  <a:close/>
                  <a:moveTo>
                    <a:pt x="0" y="8"/>
                  </a:moveTo>
                  <a:lnTo>
                    <a:pt x="0" y="8"/>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30" name="Google Shape;430;p57"/>
            <p:cNvSpPr/>
            <p:nvPr/>
          </p:nvSpPr>
          <p:spPr>
            <a:xfrm>
              <a:off x="1401763" y="1625600"/>
              <a:ext cx="20638" cy="19050"/>
            </a:xfrm>
            <a:custGeom>
              <a:avLst/>
              <a:gdLst/>
              <a:ahLst/>
              <a:cxnLst/>
              <a:rect l="l" t="t" r="r" b="b"/>
              <a:pathLst>
                <a:path w="13" h="12" extrusionOk="0">
                  <a:moveTo>
                    <a:pt x="0" y="8"/>
                  </a:moveTo>
                  <a:lnTo>
                    <a:pt x="4" y="0"/>
                  </a:lnTo>
                  <a:lnTo>
                    <a:pt x="13" y="4"/>
                  </a:lnTo>
                  <a:lnTo>
                    <a:pt x="10" y="12"/>
                  </a:lnTo>
                  <a:lnTo>
                    <a:pt x="0" y="8"/>
                  </a:lnTo>
                  <a:moveTo>
                    <a:pt x="0" y="8"/>
                  </a:moveTo>
                  <a:lnTo>
                    <a:pt x="0" y="8"/>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31" name="Google Shape;431;p57"/>
            <p:cNvSpPr/>
            <p:nvPr/>
          </p:nvSpPr>
          <p:spPr>
            <a:xfrm>
              <a:off x="1390650" y="1652588"/>
              <a:ext cx="20638" cy="20638"/>
            </a:xfrm>
            <a:custGeom>
              <a:avLst/>
              <a:gdLst/>
              <a:ahLst/>
              <a:cxnLst/>
              <a:rect l="l" t="t" r="r" b="b"/>
              <a:pathLst>
                <a:path w="13" h="13" extrusionOk="0">
                  <a:moveTo>
                    <a:pt x="0" y="9"/>
                  </a:moveTo>
                  <a:lnTo>
                    <a:pt x="4" y="0"/>
                  </a:lnTo>
                  <a:lnTo>
                    <a:pt x="13" y="4"/>
                  </a:lnTo>
                  <a:lnTo>
                    <a:pt x="9" y="13"/>
                  </a:lnTo>
                  <a:lnTo>
                    <a:pt x="0" y="9"/>
                  </a:lnTo>
                  <a:close/>
                  <a:moveTo>
                    <a:pt x="0" y="9"/>
                  </a:moveTo>
                  <a:lnTo>
                    <a:pt x="0" y="9"/>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32" name="Google Shape;432;p57"/>
            <p:cNvSpPr/>
            <p:nvPr/>
          </p:nvSpPr>
          <p:spPr>
            <a:xfrm>
              <a:off x="1390650" y="1652588"/>
              <a:ext cx="20638" cy="20638"/>
            </a:xfrm>
            <a:custGeom>
              <a:avLst/>
              <a:gdLst/>
              <a:ahLst/>
              <a:cxnLst/>
              <a:rect l="l" t="t" r="r" b="b"/>
              <a:pathLst>
                <a:path w="13" h="13" extrusionOk="0">
                  <a:moveTo>
                    <a:pt x="0" y="9"/>
                  </a:moveTo>
                  <a:lnTo>
                    <a:pt x="4" y="0"/>
                  </a:lnTo>
                  <a:lnTo>
                    <a:pt x="13" y="4"/>
                  </a:lnTo>
                  <a:lnTo>
                    <a:pt x="9" y="13"/>
                  </a:lnTo>
                  <a:lnTo>
                    <a:pt x="0" y="9"/>
                  </a:lnTo>
                  <a:moveTo>
                    <a:pt x="0" y="9"/>
                  </a:moveTo>
                  <a:lnTo>
                    <a:pt x="0" y="9"/>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33" name="Google Shape;433;p57"/>
            <p:cNvSpPr/>
            <p:nvPr/>
          </p:nvSpPr>
          <p:spPr>
            <a:xfrm>
              <a:off x="1412875" y="1597025"/>
              <a:ext cx="22225" cy="20638"/>
            </a:xfrm>
            <a:custGeom>
              <a:avLst/>
              <a:gdLst/>
              <a:ahLst/>
              <a:cxnLst/>
              <a:rect l="l" t="t" r="r" b="b"/>
              <a:pathLst>
                <a:path w="14" h="13" extrusionOk="0">
                  <a:moveTo>
                    <a:pt x="0" y="9"/>
                  </a:moveTo>
                  <a:lnTo>
                    <a:pt x="4" y="0"/>
                  </a:lnTo>
                  <a:lnTo>
                    <a:pt x="14" y="4"/>
                  </a:lnTo>
                  <a:lnTo>
                    <a:pt x="10" y="13"/>
                  </a:lnTo>
                  <a:lnTo>
                    <a:pt x="0" y="9"/>
                  </a:lnTo>
                  <a:close/>
                  <a:moveTo>
                    <a:pt x="0" y="9"/>
                  </a:moveTo>
                  <a:lnTo>
                    <a:pt x="0" y="9"/>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34" name="Google Shape;434;p57"/>
            <p:cNvSpPr/>
            <p:nvPr/>
          </p:nvSpPr>
          <p:spPr>
            <a:xfrm>
              <a:off x="1412875" y="1597025"/>
              <a:ext cx="22225" cy="20638"/>
            </a:xfrm>
            <a:custGeom>
              <a:avLst/>
              <a:gdLst/>
              <a:ahLst/>
              <a:cxnLst/>
              <a:rect l="l" t="t" r="r" b="b"/>
              <a:pathLst>
                <a:path w="14" h="13" extrusionOk="0">
                  <a:moveTo>
                    <a:pt x="0" y="9"/>
                  </a:moveTo>
                  <a:lnTo>
                    <a:pt x="4" y="0"/>
                  </a:lnTo>
                  <a:lnTo>
                    <a:pt x="14" y="4"/>
                  </a:lnTo>
                  <a:lnTo>
                    <a:pt x="10" y="13"/>
                  </a:lnTo>
                  <a:lnTo>
                    <a:pt x="0" y="9"/>
                  </a:lnTo>
                  <a:moveTo>
                    <a:pt x="0" y="9"/>
                  </a:moveTo>
                  <a:lnTo>
                    <a:pt x="0" y="9"/>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35" name="Google Shape;435;p57"/>
            <p:cNvSpPr/>
            <p:nvPr/>
          </p:nvSpPr>
          <p:spPr>
            <a:xfrm>
              <a:off x="1390650" y="1755775"/>
              <a:ext cx="20638" cy="19050"/>
            </a:xfrm>
            <a:custGeom>
              <a:avLst/>
              <a:gdLst/>
              <a:ahLst/>
              <a:cxnLst/>
              <a:rect l="l" t="t" r="r" b="b"/>
              <a:pathLst>
                <a:path w="13" h="12" extrusionOk="0">
                  <a:moveTo>
                    <a:pt x="0" y="4"/>
                  </a:moveTo>
                  <a:lnTo>
                    <a:pt x="9" y="0"/>
                  </a:lnTo>
                  <a:lnTo>
                    <a:pt x="13" y="8"/>
                  </a:lnTo>
                  <a:lnTo>
                    <a:pt x="4" y="12"/>
                  </a:lnTo>
                  <a:lnTo>
                    <a:pt x="0" y="4"/>
                  </a:lnTo>
                  <a:close/>
                  <a:moveTo>
                    <a:pt x="0" y="4"/>
                  </a:moveTo>
                  <a:lnTo>
                    <a:pt x="0" y="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36" name="Google Shape;436;p57"/>
            <p:cNvSpPr/>
            <p:nvPr/>
          </p:nvSpPr>
          <p:spPr>
            <a:xfrm>
              <a:off x="1390650" y="1755775"/>
              <a:ext cx="20638" cy="19050"/>
            </a:xfrm>
            <a:custGeom>
              <a:avLst/>
              <a:gdLst/>
              <a:ahLst/>
              <a:cxnLst/>
              <a:rect l="l" t="t" r="r" b="b"/>
              <a:pathLst>
                <a:path w="13" h="12" extrusionOk="0">
                  <a:moveTo>
                    <a:pt x="0" y="4"/>
                  </a:moveTo>
                  <a:lnTo>
                    <a:pt x="9" y="0"/>
                  </a:lnTo>
                  <a:lnTo>
                    <a:pt x="13" y="8"/>
                  </a:lnTo>
                  <a:lnTo>
                    <a:pt x="4" y="12"/>
                  </a:lnTo>
                  <a:lnTo>
                    <a:pt x="0" y="4"/>
                  </a:lnTo>
                  <a:moveTo>
                    <a:pt x="0" y="4"/>
                  </a:moveTo>
                  <a:lnTo>
                    <a:pt x="0" y="4"/>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37" name="Google Shape;437;p57"/>
            <p:cNvSpPr/>
            <p:nvPr/>
          </p:nvSpPr>
          <p:spPr>
            <a:xfrm>
              <a:off x="1412875" y="1809750"/>
              <a:ext cx="22225" cy="20638"/>
            </a:xfrm>
            <a:custGeom>
              <a:avLst/>
              <a:gdLst/>
              <a:ahLst/>
              <a:cxnLst/>
              <a:rect l="l" t="t" r="r" b="b"/>
              <a:pathLst>
                <a:path w="14" h="13" extrusionOk="0">
                  <a:moveTo>
                    <a:pt x="0" y="4"/>
                  </a:moveTo>
                  <a:lnTo>
                    <a:pt x="10" y="0"/>
                  </a:lnTo>
                  <a:lnTo>
                    <a:pt x="14" y="9"/>
                  </a:lnTo>
                  <a:lnTo>
                    <a:pt x="4" y="13"/>
                  </a:lnTo>
                  <a:lnTo>
                    <a:pt x="0" y="4"/>
                  </a:lnTo>
                  <a:close/>
                  <a:moveTo>
                    <a:pt x="0" y="4"/>
                  </a:moveTo>
                  <a:lnTo>
                    <a:pt x="0" y="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38" name="Google Shape;438;p57"/>
            <p:cNvSpPr/>
            <p:nvPr/>
          </p:nvSpPr>
          <p:spPr>
            <a:xfrm>
              <a:off x="1412875" y="1809750"/>
              <a:ext cx="22225" cy="20638"/>
            </a:xfrm>
            <a:custGeom>
              <a:avLst/>
              <a:gdLst/>
              <a:ahLst/>
              <a:cxnLst/>
              <a:rect l="l" t="t" r="r" b="b"/>
              <a:pathLst>
                <a:path w="14" h="13" extrusionOk="0">
                  <a:moveTo>
                    <a:pt x="0" y="4"/>
                  </a:moveTo>
                  <a:lnTo>
                    <a:pt x="10" y="0"/>
                  </a:lnTo>
                  <a:lnTo>
                    <a:pt x="14" y="9"/>
                  </a:lnTo>
                  <a:lnTo>
                    <a:pt x="4" y="13"/>
                  </a:lnTo>
                  <a:lnTo>
                    <a:pt x="0" y="4"/>
                  </a:lnTo>
                  <a:moveTo>
                    <a:pt x="0" y="4"/>
                  </a:moveTo>
                  <a:lnTo>
                    <a:pt x="0" y="4"/>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39" name="Google Shape;439;p57"/>
            <p:cNvSpPr/>
            <p:nvPr/>
          </p:nvSpPr>
          <p:spPr>
            <a:xfrm>
              <a:off x="1401763" y="1782763"/>
              <a:ext cx="20638" cy="20638"/>
            </a:xfrm>
            <a:custGeom>
              <a:avLst/>
              <a:gdLst/>
              <a:ahLst/>
              <a:cxnLst/>
              <a:rect l="l" t="t" r="r" b="b"/>
              <a:pathLst>
                <a:path w="13" h="13" extrusionOk="0">
                  <a:moveTo>
                    <a:pt x="0" y="4"/>
                  </a:moveTo>
                  <a:lnTo>
                    <a:pt x="10" y="0"/>
                  </a:lnTo>
                  <a:lnTo>
                    <a:pt x="13" y="9"/>
                  </a:lnTo>
                  <a:lnTo>
                    <a:pt x="4" y="13"/>
                  </a:lnTo>
                  <a:lnTo>
                    <a:pt x="0" y="4"/>
                  </a:lnTo>
                  <a:close/>
                  <a:moveTo>
                    <a:pt x="0" y="4"/>
                  </a:moveTo>
                  <a:lnTo>
                    <a:pt x="0" y="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40" name="Google Shape;440;p57"/>
            <p:cNvSpPr/>
            <p:nvPr/>
          </p:nvSpPr>
          <p:spPr>
            <a:xfrm>
              <a:off x="1401763" y="1782763"/>
              <a:ext cx="20638" cy="20638"/>
            </a:xfrm>
            <a:custGeom>
              <a:avLst/>
              <a:gdLst/>
              <a:ahLst/>
              <a:cxnLst/>
              <a:rect l="l" t="t" r="r" b="b"/>
              <a:pathLst>
                <a:path w="13" h="13" extrusionOk="0">
                  <a:moveTo>
                    <a:pt x="0" y="4"/>
                  </a:moveTo>
                  <a:lnTo>
                    <a:pt x="10" y="0"/>
                  </a:lnTo>
                  <a:lnTo>
                    <a:pt x="13" y="9"/>
                  </a:lnTo>
                  <a:lnTo>
                    <a:pt x="4" y="13"/>
                  </a:lnTo>
                  <a:lnTo>
                    <a:pt x="0" y="4"/>
                  </a:lnTo>
                  <a:moveTo>
                    <a:pt x="0" y="4"/>
                  </a:moveTo>
                  <a:lnTo>
                    <a:pt x="0" y="4"/>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41" name="Google Shape;441;p57"/>
            <p:cNvSpPr/>
            <p:nvPr/>
          </p:nvSpPr>
          <p:spPr>
            <a:xfrm>
              <a:off x="1346200" y="1679575"/>
              <a:ext cx="107950" cy="68263"/>
            </a:xfrm>
            <a:custGeom>
              <a:avLst/>
              <a:gdLst/>
              <a:ahLst/>
              <a:cxnLst/>
              <a:rect l="l" t="t" r="r" b="b"/>
              <a:pathLst>
                <a:path w="1012" h="634" extrusionOk="0">
                  <a:moveTo>
                    <a:pt x="428" y="605"/>
                  </a:moveTo>
                  <a:cubicBezTo>
                    <a:pt x="431" y="604"/>
                    <a:pt x="434" y="603"/>
                    <a:pt x="437" y="601"/>
                  </a:cubicBezTo>
                  <a:cubicBezTo>
                    <a:pt x="504" y="573"/>
                    <a:pt x="504" y="573"/>
                    <a:pt x="504" y="573"/>
                  </a:cubicBezTo>
                  <a:cubicBezTo>
                    <a:pt x="500" y="563"/>
                    <a:pt x="500" y="563"/>
                    <a:pt x="500" y="563"/>
                  </a:cubicBezTo>
                  <a:cubicBezTo>
                    <a:pt x="555" y="521"/>
                    <a:pt x="594" y="462"/>
                    <a:pt x="612" y="395"/>
                  </a:cubicBezTo>
                  <a:cubicBezTo>
                    <a:pt x="1012" y="395"/>
                    <a:pt x="1012" y="395"/>
                    <a:pt x="1012" y="395"/>
                  </a:cubicBezTo>
                  <a:cubicBezTo>
                    <a:pt x="1012" y="239"/>
                    <a:pt x="1012" y="239"/>
                    <a:pt x="1012" y="239"/>
                  </a:cubicBezTo>
                  <a:cubicBezTo>
                    <a:pt x="612" y="239"/>
                    <a:pt x="612" y="239"/>
                    <a:pt x="612" y="239"/>
                  </a:cubicBezTo>
                  <a:cubicBezTo>
                    <a:pt x="594" y="172"/>
                    <a:pt x="555" y="112"/>
                    <a:pt x="500" y="70"/>
                  </a:cubicBezTo>
                  <a:cubicBezTo>
                    <a:pt x="504" y="60"/>
                    <a:pt x="504" y="60"/>
                    <a:pt x="504" y="60"/>
                  </a:cubicBezTo>
                  <a:cubicBezTo>
                    <a:pt x="437" y="32"/>
                    <a:pt x="437" y="32"/>
                    <a:pt x="437" y="32"/>
                  </a:cubicBezTo>
                  <a:cubicBezTo>
                    <a:pt x="434" y="31"/>
                    <a:pt x="431" y="30"/>
                    <a:pt x="428" y="28"/>
                  </a:cubicBezTo>
                  <a:cubicBezTo>
                    <a:pt x="360" y="0"/>
                    <a:pt x="360" y="0"/>
                    <a:pt x="360" y="0"/>
                  </a:cubicBezTo>
                  <a:cubicBezTo>
                    <a:pt x="356" y="10"/>
                    <a:pt x="356" y="10"/>
                    <a:pt x="356" y="10"/>
                  </a:cubicBezTo>
                  <a:cubicBezTo>
                    <a:pt x="341" y="7"/>
                    <a:pt x="326" y="6"/>
                    <a:pt x="311" y="5"/>
                  </a:cubicBezTo>
                  <a:cubicBezTo>
                    <a:pt x="139" y="5"/>
                    <a:pt x="0" y="145"/>
                    <a:pt x="0" y="317"/>
                  </a:cubicBezTo>
                  <a:cubicBezTo>
                    <a:pt x="0" y="489"/>
                    <a:pt x="139" y="628"/>
                    <a:pt x="311" y="628"/>
                  </a:cubicBezTo>
                  <a:cubicBezTo>
                    <a:pt x="326" y="628"/>
                    <a:pt x="341" y="626"/>
                    <a:pt x="356" y="624"/>
                  </a:cubicBezTo>
                  <a:cubicBezTo>
                    <a:pt x="360" y="634"/>
                    <a:pt x="360" y="634"/>
                    <a:pt x="360" y="634"/>
                  </a:cubicBezTo>
                  <a:lnTo>
                    <a:pt x="428" y="605"/>
                  </a:lnTo>
                  <a:close/>
                  <a:moveTo>
                    <a:pt x="156" y="317"/>
                  </a:moveTo>
                  <a:cubicBezTo>
                    <a:pt x="156" y="231"/>
                    <a:pt x="225" y="161"/>
                    <a:pt x="311" y="161"/>
                  </a:cubicBezTo>
                  <a:cubicBezTo>
                    <a:pt x="397" y="161"/>
                    <a:pt x="467" y="231"/>
                    <a:pt x="467" y="317"/>
                  </a:cubicBezTo>
                  <a:cubicBezTo>
                    <a:pt x="467" y="403"/>
                    <a:pt x="397" y="473"/>
                    <a:pt x="311" y="473"/>
                  </a:cubicBezTo>
                  <a:cubicBezTo>
                    <a:pt x="225" y="473"/>
                    <a:pt x="156" y="403"/>
                    <a:pt x="156" y="317"/>
                  </a:cubicBezTo>
                  <a:close/>
                  <a:moveTo>
                    <a:pt x="156" y="317"/>
                  </a:moveTo>
                  <a:cubicBezTo>
                    <a:pt x="156" y="317"/>
                    <a:pt x="156" y="317"/>
                    <a:pt x="156" y="317"/>
                  </a:cubicBez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42" name="Google Shape;442;p57"/>
            <p:cNvSpPr/>
            <p:nvPr/>
          </p:nvSpPr>
          <p:spPr>
            <a:xfrm>
              <a:off x="1698625" y="1882775"/>
              <a:ext cx="20638" cy="20638"/>
            </a:xfrm>
            <a:custGeom>
              <a:avLst/>
              <a:gdLst/>
              <a:ahLst/>
              <a:cxnLst/>
              <a:rect l="l" t="t" r="r" b="b"/>
              <a:pathLst>
                <a:path w="13" h="13" extrusionOk="0">
                  <a:moveTo>
                    <a:pt x="0" y="3"/>
                  </a:moveTo>
                  <a:lnTo>
                    <a:pt x="9" y="0"/>
                  </a:lnTo>
                  <a:lnTo>
                    <a:pt x="13" y="9"/>
                  </a:lnTo>
                  <a:lnTo>
                    <a:pt x="4" y="13"/>
                  </a:lnTo>
                  <a:lnTo>
                    <a:pt x="0" y="3"/>
                  </a:lnTo>
                  <a:close/>
                  <a:moveTo>
                    <a:pt x="0" y="3"/>
                  </a:moveTo>
                  <a:lnTo>
                    <a:pt x="0" y="3"/>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43" name="Google Shape;443;p57"/>
            <p:cNvSpPr/>
            <p:nvPr/>
          </p:nvSpPr>
          <p:spPr>
            <a:xfrm>
              <a:off x="1698625" y="1882775"/>
              <a:ext cx="20638" cy="20638"/>
            </a:xfrm>
            <a:custGeom>
              <a:avLst/>
              <a:gdLst/>
              <a:ahLst/>
              <a:cxnLst/>
              <a:rect l="l" t="t" r="r" b="b"/>
              <a:pathLst>
                <a:path w="13" h="13" extrusionOk="0">
                  <a:moveTo>
                    <a:pt x="0" y="3"/>
                  </a:moveTo>
                  <a:lnTo>
                    <a:pt x="9" y="0"/>
                  </a:lnTo>
                  <a:lnTo>
                    <a:pt x="13" y="9"/>
                  </a:lnTo>
                  <a:lnTo>
                    <a:pt x="4" y="13"/>
                  </a:lnTo>
                  <a:lnTo>
                    <a:pt x="0" y="3"/>
                  </a:lnTo>
                  <a:moveTo>
                    <a:pt x="0" y="3"/>
                  </a:moveTo>
                  <a:lnTo>
                    <a:pt x="0" y="3"/>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44" name="Google Shape;444;p57"/>
            <p:cNvSpPr/>
            <p:nvPr/>
          </p:nvSpPr>
          <p:spPr>
            <a:xfrm>
              <a:off x="1643063" y="1905000"/>
              <a:ext cx="20638" cy="22225"/>
            </a:xfrm>
            <a:custGeom>
              <a:avLst/>
              <a:gdLst/>
              <a:ahLst/>
              <a:cxnLst/>
              <a:rect l="l" t="t" r="r" b="b"/>
              <a:pathLst>
                <a:path w="13" h="14" extrusionOk="0">
                  <a:moveTo>
                    <a:pt x="0" y="4"/>
                  </a:moveTo>
                  <a:lnTo>
                    <a:pt x="9" y="0"/>
                  </a:lnTo>
                  <a:lnTo>
                    <a:pt x="13" y="10"/>
                  </a:lnTo>
                  <a:lnTo>
                    <a:pt x="4" y="14"/>
                  </a:lnTo>
                  <a:lnTo>
                    <a:pt x="0" y="4"/>
                  </a:lnTo>
                  <a:close/>
                  <a:moveTo>
                    <a:pt x="0" y="4"/>
                  </a:moveTo>
                  <a:lnTo>
                    <a:pt x="0" y="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45" name="Google Shape;445;p57"/>
            <p:cNvSpPr/>
            <p:nvPr/>
          </p:nvSpPr>
          <p:spPr>
            <a:xfrm>
              <a:off x="1643063" y="1905000"/>
              <a:ext cx="20638" cy="22225"/>
            </a:xfrm>
            <a:custGeom>
              <a:avLst/>
              <a:gdLst/>
              <a:ahLst/>
              <a:cxnLst/>
              <a:rect l="l" t="t" r="r" b="b"/>
              <a:pathLst>
                <a:path w="13" h="14" extrusionOk="0">
                  <a:moveTo>
                    <a:pt x="0" y="4"/>
                  </a:moveTo>
                  <a:lnTo>
                    <a:pt x="9" y="0"/>
                  </a:lnTo>
                  <a:lnTo>
                    <a:pt x="13" y="10"/>
                  </a:lnTo>
                  <a:lnTo>
                    <a:pt x="4" y="14"/>
                  </a:lnTo>
                  <a:lnTo>
                    <a:pt x="0" y="4"/>
                  </a:lnTo>
                  <a:moveTo>
                    <a:pt x="0" y="4"/>
                  </a:moveTo>
                  <a:lnTo>
                    <a:pt x="0" y="4"/>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46" name="Google Shape;446;p57"/>
            <p:cNvSpPr/>
            <p:nvPr/>
          </p:nvSpPr>
          <p:spPr>
            <a:xfrm>
              <a:off x="1671638" y="1893888"/>
              <a:ext cx="19050" cy="20638"/>
            </a:xfrm>
            <a:custGeom>
              <a:avLst/>
              <a:gdLst/>
              <a:ahLst/>
              <a:cxnLst/>
              <a:rect l="l" t="t" r="r" b="b"/>
              <a:pathLst>
                <a:path w="12" h="13" extrusionOk="0">
                  <a:moveTo>
                    <a:pt x="0" y="4"/>
                  </a:moveTo>
                  <a:lnTo>
                    <a:pt x="8" y="0"/>
                  </a:lnTo>
                  <a:lnTo>
                    <a:pt x="12" y="10"/>
                  </a:lnTo>
                  <a:lnTo>
                    <a:pt x="4" y="13"/>
                  </a:lnTo>
                  <a:lnTo>
                    <a:pt x="0" y="4"/>
                  </a:lnTo>
                  <a:close/>
                  <a:moveTo>
                    <a:pt x="0" y="4"/>
                  </a:moveTo>
                  <a:lnTo>
                    <a:pt x="0" y="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47" name="Google Shape;447;p57"/>
            <p:cNvSpPr/>
            <p:nvPr/>
          </p:nvSpPr>
          <p:spPr>
            <a:xfrm>
              <a:off x="1671638" y="1893888"/>
              <a:ext cx="19050" cy="20638"/>
            </a:xfrm>
            <a:custGeom>
              <a:avLst/>
              <a:gdLst/>
              <a:ahLst/>
              <a:cxnLst/>
              <a:rect l="l" t="t" r="r" b="b"/>
              <a:pathLst>
                <a:path w="12" h="13" extrusionOk="0">
                  <a:moveTo>
                    <a:pt x="0" y="4"/>
                  </a:moveTo>
                  <a:lnTo>
                    <a:pt x="8" y="0"/>
                  </a:lnTo>
                  <a:lnTo>
                    <a:pt x="12" y="10"/>
                  </a:lnTo>
                  <a:lnTo>
                    <a:pt x="4" y="13"/>
                  </a:lnTo>
                  <a:lnTo>
                    <a:pt x="0" y="4"/>
                  </a:lnTo>
                  <a:moveTo>
                    <a:pt x="0" y="4"/>
                  </a:moveTo>
                  <a:lnTo>
                    <a:pt x="0" y="4"/>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48" name="Google Shape;448;p57"/>
            <p:cNvSpPr/>
            <p:nvPr/>
          </p:nvSpPr>
          <p:spPr>
            <a:xfrm>
              <a:off x="1568450" y="1862138"/>
              <a:ext cx="68263" cy="111126"/>
            </a:xfrm>
            <a:custGeom>
              <a:avLst/>
              <a:gdLst/>
              <a:ahLst/>
              <a:cxnLst/>
              <a:rect l="l" t="t" r="r" b="b"/>
              <a:pathLst>
                <a:path w="656" h="1038" extrusionOk="0">
                  <a:moveTo>
                    <a:pt x="616" y="584"/>
                  </a:moveTo>
                  <a:cubicBezTo>
                    <a:pt x="615" y="582"/>
                    <a:pt x="614" y="579"/>
                    <a:pt x="612" y="576"/>
                  </a:cubicBezTo>
                  <a:cubicBezTo>
                    <a:pt x="584" y="509"/>
                    <a:pt x="584" y="509"/>
                    <a:pt x="584" y="509"/>
                  </a:cubicBezTo>
                  <a:cubicBezTo>
                    <a:pt x="574" y="513"/>
                    <a:pt x="574" y="513"/>
                    <a:pt x="574" y="513"/>
                  </a:cubicBezTo>
                  <a:cubicBezTo>
                    <a:pt x="532" y="458"/>
                    <a:pt x="473" y="418"/>
                    <a:pt x="406" y="401"/>
                  </a:cubicBezTo>
                  <a:cubicBezTo>
                    <a:pt x="406" y="0"/>
                    <a:pt x="406" y="0"/>
                    <a:pt x="406" y="0"/>
                  </a:cubicBezTo>
                  <a:cubicBezTo>
                    <a:pt x="250" y="0"/>
                    <a:pt x="250" y="0"/>
                    <a:pt x="250" y="0"/>
                  </a:cubicBezTo>
                  <a:cubicBezTo>
                    <a:pt x="250" y="401"/>
                    <a:pt x="250" y="401"/>
                    <a:pt x="250" y="401"/>
                  </a:cubicBezTo>
                  <a:cubicBezTo>
                    <a:pt x="183" y="418"/>
                    <a:pt x="123" y="458"/>
                    <a:pt x="81" y="513"/>
                  </a:cubicBezTo>
                  <a:cubicBezTo>
                    <a:pt x="71" y="509"/>
                    <a:pt x="71" y="509"/>
                    <a:pt x="71" y="509"/>
                  </a:cubicBezTo>
                  <a:cubicBezTo>
                    <a:pt x="43" y="576"/>
                    <a:pt x="43" y="576"/>
                    <a:pt x="43" y="576"/>
                  </a:cubicBezTo>
                  <a:cubicBezTo>
                    <a:pt x="42" y="579"/>
                    <a:pt x="41" y="582"/>
                    <a:pt x="39" y="585"/>
                  </a:cubicBezTo>
                  <a:cubicBezTo>
                    <a:pt x="11" y="652"/>
                    <a:pt x="11" y="652"/>
                    <a:pt x="11" y="652"/>
                  </a:cubicBezTo>
                  <a:cubicBezTo>
                    <a:pt x="21" y="657"/>
                    <a:pt x="21" y="657"/>
                    <a:pt x="21" y="657"/>
                  </a:cubicBezTo>
                  <a:cubicBezTo>
                    <a:pt x="0" y="779"/>
                    <a:pt x="53" y="902"/>
                    <a:pt x="157" y="970"/>
                  </a:cubicBezTo>
                  <a:cubicBezTo>
                    <a:pt x="261" y="1038"/>
                    <a:pt x="395" y="1038"/>
                    <a:pt x="499" y="970"/>
                  </a:cubicBezTo>
                  <a:cubicBezTo>
                    <a:pt x="602" y="902"/>
                    <a:pt x="656" y="779"/>
                    <a:pt x="635" y="657"/>
                  </a:cubicBezTo>
                  <a:cubicBezTo>
                    <a:pt x="645" y="652"/>
                    <a:pt x="645" y="652"/>
                    <a:pt x="645" y="652"/>
                  </a:cubicBezTo>
                  <a:lnTo>
                    <a:pt x="616" y="584"/>
                  </a:lnTo>
                  <a:close/>
                  <a:moveTo>
                    <a:pt x="328" y="857"/>
                  </a:moveTo>
                  <a:cubicBezTo>
                    <a:pt x="242" y="857"/>
                    <a:pt x="172" y="787"/>
                    <a:pt x="172" y="701"/>
                  </a:cubicBezTo>
                  <a:cubicBezTo>
                    <a:pt x="172" y="615"/>
                    <a:pt x="242" y="546"/>
                    <a:pt x="328" y="546"/>
                  </a:cubicBezTo>
                  <a:cubicBezTo>
                    <a:pt x="414" y="546"/>
                    <a:pt x="484" y="615"/>
                    <a:pt x="484" y="701"/>
                  </a:cubicBezTo>
                  <a:cubicBezTo>
                    <a:pt x="484" y="787"/>
                    <a:pt x="414" y="857"/>
                    <a:pt x="328" y="857"/>
                  </a:cubicBezTo>
                  <a:close/>
                  <a:moveTo>
                    <a:pt x="328" y="857"/>
                  </a:moveTo>
                  <a:cubicBezTo>
                    <a:pt x="328" y="857"/>
                    <a:pt x="328" y="857"/>
                    <a:pt x="328" y="857"/>
                  </a:cubicBez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49" name="Google Shape;449;p57"/>
            <p:cNvSpPr/>
            <p:nvPr/>
          </p:nvSpPr>
          <p:spPr>
            <a:xfrm>
              <a:off x="1770063" y="1597025"/>
              <a:ext cx="22225" cy="20638"/>
            </a:xfrm>
            <a:custGeom>
              <a:avLst/>
              <a:gdLst/>
              <a:ahLst/>
              <a:cxnLst/>
              <a:rect l="l" t="t" r="r" b="b"/>
              <a:pathLst>
                <a:path w="14" h="13" extrusionOk="0">
                  <a:moveTo>
                    <a:pt x="0" y="4"/>
                  </a:moveTo>
                  <a:lnTo>
                    <a:pt x="10" y="0"/>
                  </a:lnTo>
                  <a:lnTo>
                    <a:pt x="14" y="9"/>
                  </a:lnTo>
                  <a:lnTo>
                    <a:pt x="4" y="13"/>
                  </a:lnTo>
                  <a:lnTo>
                    <a:pt x="0" y="4"/>
                  </a:lnTo>
                  <a:close/>
                  <a:moveTo>
                    <a:pt x="0" y="4"/>
                  </a:moveTo>
                  <a:lnTo>
                    <a:pt x="0" y="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50" name="Google Shape;450;p57"/>
            <p:cNvSpPr/>
            <p:nvPr/>
          </p:nvSpPr>
          <p:spPr>
            <a:xfrm>
              <a:off x="1770063" y="1597025"/>
              <a:ext cx="22225" cy="20638"/>
            </a:xfrm>
            <a:custGeom>
              <a:avLst/>
              <a:gdLst/>
              <a:ahLst/>
              <a:cxnLst/>
              <a:rect l="l" t="t" r="r" b="b"/>
              <a:pathLst>
                <a:path w="14" h="13" extrusionOk="0">
                  <a:moveTo>
                    <a:pt x="0" y="4"/>
                  </a:moveTo>
                  <a:lnTo>
                    <a:pt x="10" y="0"/>
                  </a:lnTo>
                  <a:lnTo>
                    <a:pt x="14" y="9"/>
                  </a:lnTo>
                  <a:lnTo>
                    <a:pt x="4" y="13"/>
                  </a:lnTo>
                  <a:lnTo>
                    <a:pt x="0" y="4"/>
                  </a:lnTo>
                  <a:moveTo>
                    <a:pt x="0" y="4"/>
                  </a:moveTo>
                  <a:lnTo>
                    <a:pt x="0" y="4"/>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51" name="Google Shape;451;p57"/>
            <p:cNvSpPr/>
            <p:nvPr/>
          </p:nvSpPr>
          <p:spPr>
            <a:xfrm>
              <a:off x="1793875" y="1652588"/>
              <a:ext cx="20638" cy="20638"/>
            </a:xfrm>
            <a:custGeom>
              <a:avLst/>
              <a:gdLst/>
              <a:ahLst/>
              <a:cxnLst/>
              <a:rect l="l" t="t" r="r" b="b"/>
              <a:pathLst>
                <a:path w="13" h="13" extrusionOk="0">
                  <a:moveTo>
                    <a:pt x="0" y="4"/>
                  </a:moveTo>
                  <a:lnTo>
                    <a:pt x="10" y="0"/>
                  </a:lnTo>
                  <a:lnTo>
                    <a:pt x="13" y="9"/>
                  </a:lnTo>
                  <a:lnTo>
                    <a:pt x="4" y="13"/>
                  </a:lnTo>
                  <a:lnTo>
                    <a:pt x="0" y="4"/>
                  </a:lnTo>
                  <a:close/>
                  <a:moveTo>
                    <a:pt x="0" y="4"/>
                  </a:moveTo>
                  <a:lnTo>
                    <a:pt x="0" y="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52" name="Google Shape;452;p57"/>
            <p:cNvSpPr/>
            <p:nvPr/>
          </p:nvSpPr>
          <p:spPr>
            <a:xfrm>
              <a:off x="1793875" y="1652588"/>
              <a:ext cx="20638" cy="20638"/>
            </a:xfrm>
            <a:custGeom>
              <a:avLst/>
              <a:gdLst/>
              <a:ahLst/>
              <a:cxnLst/>
              <a:rect l="l" t="t" r="r" b="b"/>
              <a:pathLst>
                <a:path w="13" h="13" extrusionOk="0">
                  <a:moveTo>
                    <a:pt x="0" y="4"/>
                  </a:moveTo>
                  <a:lnTo>
                    <a:pt x="10" y="0"/>
                  </a:lnTo>
                  <a:lnTo>
                    <a:pt x="13" y="9"/>
                  </a:lnTo>
                  <a:lnTo>
                    <a:pt x="4" y="13"/>
                  </a:lnTo>
                  <a:lnTo>
                    <a:pt x="0" y="4"/>
                  </a:lnTo>
                  <a:moveTo>
                    <a:pt x="0" y="4"/>
                  </a:moveTo>
                  <a:lnTo>
                    <a:pt x="0" y="4"/>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53" name="Google Shape;453;p57"/>
            <p:cNvSpPr/>
            <p:nvPr/>
          </p:nvSpPr>
          <p:spPr>
            <a:xfrm>
              <a:off x="1782763" y="1625600"/>
              <a:ext cx="20638" cy="19050"/>
            </a:xfrm>
            <a:custGeom>
              <a:avLst/>
              <a:gdLst/>
              <a:ahLst/>
              <a:cxnLst/>
              <a:rect l="l" t="t" r="r" b="b"/>
              <a:pathLst>
                <a:path w="13" h="12" extrusionOk="0">
                  <a:moveTo>
                    <a:pt x="0" y="4"/>
                  </a:moveTo>
                  <a:lnTo>
                    <a:pt x="9" y="0"/>
                  </a:lnTo>
                  <a:lnTo>
                    <a:pt x="13" y="8"/>
                  </a:lnTo>
                  <a:lnTo>
                    <a:pt x="3" y="12"/>
                  </a:lnTo>
                  <a:lnTo>
                    <a:pt x="0" y="4"/>
                  </a:lnTo>
                  <a:close/>
                  <a:moveTo>
                    <a:pt x="0" y="4"/>
                  </a:moveTo>
                  <a:lnTo>
                    <a:pt x="0" y="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54" name="Google Shape;454;p57"/>
            <p:cNvSpPr/>
            <p:nvPr/>
          </p:nvSpPr>
          <p:spPr>
            <a:xfrm>
              <a:off x="1782763" y="1625600"/>
              <a:ext cx="20638" cy="19050"/>
            </a:xfrm>
            <a:custGeom>
              <a:avLst/>
              <a:gdLst/>
              <a:ahLst/>
              <a:cxnLst/>
              <a:rect l="l" t="t" r="r" b="b"/>
              <a:pathLst>
                <a:path w="13" h="12" extrusionOk="0">
                  <a:moveTo>
                    <a:pt x="0" y="4"/>
                  </a:moveTo>
                  <a:lnTo>
                    <a:pt x="9" y="0"/>
                  </a:lnTo>
                  <a:lnTo>
                    <a:pt x="13" y="8"/>
                  </a:lnTo>
                  <a:lnTo>
                    <a:pt x="3" y="12"/>
                  </a:lnTo>
                  <a:lnTo>
                    <a:pt x="0" y="4"/>
                  </a:lnTo>
                  <a:moveTo>
                    <a:pt x="0" y="4"/>
                  </a:moveTo>
                  <a:lnTo>
                    <a:pt x="0" y="4"/>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55" name="Google Shape;455;p57"/>
            <p:cNvSpPr/>
            <p:nvPr/>
          </p:nvSpPr>
          <p:spPr>
            <a:xfrm>
              <a:off x="1568450" y="1457325"/>
              <a:ext cx="68263" cy="107950"/>
            </a:xfrm>
            <a:custGeom>
              <a:avLst/>
              <a:gdLst/>
              <a:ahLst/>
              <a:cxnLst/>
              <a:rect l="l" t="t" r="r" b="b"/>
              <a:pathLst>
                <a:path w="634" h="1012" extrusionOk="0">
                  <a:moveTo>
                    <a:pt x="29" y="428"/>
                  </a:moveTo>
                  <a:cubicBezTo>
                    <a:pt x="30" y="431"/>
                    <a:pt x="31" y="434"/>
                    <a:pt x="33" y="437"/>
                  </a:cubicBezTo>
                  <a:cubicBezTo>
                    <a:pt x="61" y="504"/>
                    <a:pt x="61" y="504"/>
                    <a:pt x="61" y="504"/>
                  </a:cubicBezTo>
                  <a:cubicBezTo>
                    <a:pt x="71" y="500"/>
                    <a:pt x="71" y="500"/>
                    <a:pt x="71" y="500"/>
                  </a:cubicBezTo>
                  <a:cubicBezTo>
                    <a:pt x="113" y="555"/>
                    <a:pt x="172" y="594"/>
                    <a:pt x="239" y="612"/>
                  </a:cubicBezTo>
                  <a:cubicBezTo>
                    <a:pt x="239" y="1012"/>
                    <a:pt x="239" y="1012"/>
                    <a:pt x="239" y="1012"/>
                  </a:cubicBezTo>
                  <a:cubicBezTo>
                    <a:pt x="395" y="1012"/>
                    <a:pt x="395" y="1012"/>
                    <a:pt x="395" y="1012"/>
                  </a:cubicBezTo>
                  <a:cubicBezTo>
                    <a:pt x="395" y="612"/>
                    <a:pt x="395" y="612"/>
                    <a:pt x="395" y="612"/>
                  </a:cubicBezTo>
                  <a:cubicBezTo>
                    <a:pt x="462" y="594"/>
                    <a:pt x="521" y="555"/>
                    <a:pt x="563" y="500"/>
                  </a:cubicBezTo>
                  <a:cubicBezTo>
                    <a:pt x="573" y="504"/>
                    <a:pt x="573" y="504"/>
                    <a:pt x="573" y="504"/>
                  </a:cubicBezTo>
                  <a:cubicBezTo>
                    <a:pt x="602" y="437"/>
                    <a:pt x="602" y="437"/>
                    <a:pt x="602" y="437"/>
                  </a:cubicBezTo>
                  <a:cubicBezTo>
                    <a:pt x="603" y="434"/>
                    <a:pt x="604" y="431"/>
                    <a:pt x="605" y="428"/>
                  </a:cubicBezTo>
                  <a:cubicBezTo>
                    <a:pt x="634" y="360"/>
                    <a:pt x="634" y="360"/>
                    <a:pt x="634" y="360"/>
                  </a:cubicBezTo>
                  <a:cubicBezTo>
                    <a:pt x="624" y="356"/>
                    <a:pt x="624" y="356"/>
                    <a:pt x="624" y="356"/>
                  </a:cubicBezTo>
                  <a:cubicBezTo>
                    <a:pt x="626" y="341"/>
                    <a:pt x="628" y="326"/>
                    <a:pt x="628" y="311"/>
                  </a:cubicBezTo>
                  <a:cubicBezTo>
                    <a:pt x="628" y="139"/>
                    <a:pt x="489" y="0"/>
                    <a:pt x="317" y="0"/>
                  </a:cubicBezTo>
                  <a:cubicBezTo>
                    <a:pt x="145" y="0"/>
                    <a:pt x="5" y="139"/>
                    <a:pt x="5" y="311"/>
                  </a:cubicBezTo>
                  <a:cubicBezTo>
                    <a:pt x="6" y="326"/>
                    <a:pt x="7" y="341"/>
                    <a:pt x="10" y="356"/>
                  </a:cubicBezTo>
                  <a:cubicBezTo>
                    <a:pt x="0" y="360"/>
                    <a:pt x="0" y="360"/>
                    <a:pt x="0" y="360"/>
                  </a:cubicBezTo>
                  <a:lnTo>
                    <a:pt x="29" y="428"/>
                  </a:lnTo>
                  <a:close/>
                  <a:moveTo>
                    <a:pt x="317" y="156"/>
                  </a:moveTo>
                  <a:cubicBezTo>
                    <a:pt x="403" y="156"/>
                    <a:pt x="473" y="225"/>
                    <a:pt x="473" y="311"/>
                  </a:cubicBezTo>
                  <a:cubicBezTo>
                    <a:pt x="473" y="397"/>
                    <a:pt x="403" y="467"/>
                    <a:pt x="317" y="467"/>
                  </a:cubicBezTo>
                  <a:cubicBezTo>
                    <a:pt x="231" y="467"/>
                    <a:pt x="161" y="397"/>
                    <a:pt x="161" y="311"/>
                  </a:cubicBezTo>
                  <a:cubicBezTo>
                    <a:pt x="161" y="225"/>
                    <a:pt x="231" y="156"/>
                    <a:pt x="317" y="156"/>
                  </a:cubicBezTo>
                  <a:close/>
                  <a:moveTo>
                    <a:pt x="317" y="156"/>
                  </a:moveTo>
                  <a:cubicBezTo>
                    <a:pt x="317" y="156"/>
                    <a:pt x="317" y="156"/>
                    <a:pt x="317" y="156"/>
                  </a:cubicBez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56" name="Google Shape;456;p57"/>
            <p:cNvSpPr/>
            <p:nvPr/>
          </p:nvSpPr>
          <p:spPr>
            <a:xfrm>
              <a:off x="1485900" y="1524000"/>
              <a:ext cx="20638" cy="22225"/>
            </a:xfrm>
            <a:custGeom>
              <a:avLst/>
              <a:gdLst/>
              <a:ahLst/>
              <a:cxnLst/>
              <a:rect l="l" t="t" r="r" b="b"/>
              <a:pathLst>
                <a:path w="13" h="14" extrusionOk="0">
                  <a:moveTo>
                    <a:pt x="0" y="4"/>
                  </a:moveTo>
                  <a:lnTo>
                    <a:pt x="9" y="0"/>
                  </a:lnTo>
                  <a:lnTo>
                    <a:pt x="13" y="10"/>
                  </a:lnTo>
                  <a:lnTo>
                    <a:pt x="4" y="14"/>
                  </a:lnTo>
                  <a:lnTo>
                    <a:pt x="0" y="4"/>
                  </a:lnTo>
                  <a:close/>
                  <a:moveTo>
                    <a:pt x="0" y="4"/>
                  </a:moveTo>
                  <a:lnTo>
                    <a:pt x="0" y="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57" name="Google Shape;457;p57"/>
            <p:cNvSpPr/>
            <p:nvPr/>
          </p:nvSpPr>
          <p:spPr>
            <a:xfrm>
              <a:off x="1485900" y="1524000"/>
              <a:ext cx="20638" cy="22225"/>
            </a:xfrm>
            <a:custGeom>
              <a:avLst/>
              <a:gdLst/>
              <a:ahLst/>
              <a:cxnLst/>
              <a:rect l="l" t="t" r="r" b="b"/>
              <a:pathLst>
                <a:path w="13" h="14" extrusionOk="0">
                  <a:moveTo>
                    <a:pt x="0" y="4"/>
                  </a:moveTo>
                  <a:lnTo>
                    <a:pt x="9" y="0"/>
                  </a:lnTo>
                  <a:lnTo>
                    <a:pt x="13" y="10"/>
                  </a:lnTo>
                  <a:lnTo>
                    <a:pt x="4" y="14"/>
                  </a:lnTo>
                  <a:lnTo>
                    <a:pt x="0" y="4"/>
                  </a:lnTo>
                  <a:moveTo>
                    <a:pt x="0" y="4"/>
                  </a:moveTo>
                  <a:lnTo>
                    <a:pt x="0" y="4"/>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58" name="Google Shape;458;p57"/>
            <p:cNvSpPr/>
            <p:nvPr/>
          </p:nvSpPr>
          <p:spPr>
            <a:xfrm>
              <a:off x="1541463" y="1501775"/>
              <a:ext cx="20638" cy="20638"/>
            </a:xfrm>
            <a:custGeom>
              <a:avLst/>
              <a:gdLst/>
              <a:ahLst/>
              <a:cxnLst/>
              <a:rect l="l" t="t" r="r" b="b"/>
              <a:pathLst>
                <a:path w="13" h="13" extrusionOk="0">
                  <a:moveTo>
                    <a:pt x="0" y="3"/>
                  </a:moveTo>
                  <a:lnTo>
                    <a:pt x="9" y="0"/>
                  </a:lnTo>
                  <a:lnTo>
                    <a:pt x="13" y="9"/>
                  </a:lnTo>
                  <a:lnTo>
                    <a:pt x="4" y="13"/>
                  </a:lnTo>
                  <a:lnTo>
                    <a:pt x="0" y="3"/>
                  </a:lnTo>
                  <a:close/>
                  <a:moveTo>
                    <a:pt x="0" y="3"/>
                  </a:moveTo>
                  <a:lnTo>
                    <a:pt x="0" y="3"/>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59" name="Google Shape;459;p57"/>
            <p:cNvSpPr/>
            <p:nvPr/>
          </p:nvSpPr>
          <p:spPr>
            <a:xfrm>
              <a:off x="1541463" y="1501775"/>
              <a:ext cx="20638" cy="20638"/>
            </a:xfrm>
            <a:custGeom>
              <a:avLst/>
              <a:gdLst/>
              <a:ahLst/>
              <a:cxnLst/>
              <a:rect l="l" t="t" r="r" b="b"/>
              <a:pathLst>
                <a:path w="13" h="13" extrusionOk="0">
                  <a:moveTo>
                    <a:pt x="0" y="3"/>
                  </a:moveTo>
                  <a:lnTo>
                    <a:pt x="9" y="0"/>
                  </a:lnTo>
                  <a:lnTo>
                    <a:pt x="13" y="9"/>
                  </a:lnTo>
                  <a:lnTo>
                    <a:pt x="4" y="13"/>
                  </a:lnTo>
                  <a:lnTo>
                    <a:pt x="0" y="3"/>
                  </a:lnTo>
                  <a:moveTo>
                    <a:pt x="0" y="3"/>
                  </a:moveTo>
                  <a:lnTo>
                    <a:pt x="0" y="3"/>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60" name="Google Shape;460;p57"/>
            <p:cNvSpPr/>
            <p:nvPr/>
          </p:nvSpPr>
          <p:spPr>
            <a:xfrm>
              <a:off x="1514475" y="1512888"/>
              <a:ext cx="19050" cy="20638"/>
            </a:xfrm>
            <a:custGeom>
              <a:avLst/>
              <a:gdLst/>
              <a:ahLst/>
              <a:cxnLst/>
              <a:rect l="l" t="t" r="r" b="b"/>
              <a:pathLst>
                <a:path w="12" h="13" extrusionOk="0">
                  <a:moveTo>
                    <a:pt x="0" y="4"/>
                  </a:moveTo>
                  <a:lnTo>
                    <a:pt x="8" y="0"/>
                  </a:lnTo>
                  <a:lnTo>
                    <a:pt x="12" y="10"/>
                  </a:lnTo>
                  <a:lnTo>
                    <a:pt x="4" y="13"/>
                  </a:lnTo>
                  <a:lnTo>
                    <a:pt x="0" y="4"/>
                  </a:lnTo>
                  <a:close/>
                  <a:moveTo>
                    <a:pt x="0" y="4"/>
                  </a:moveTo>
                  <a:lnTo>
                    <a:pt x="0" y="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61" name="Google Shape;461;p57"/>
            <p:cNvSpPr/>
            <p:nvPr/>
          </p:nvSpPr>
          <p:spPr>
            <a:xfrm>
              <a:off x="1514475" y="1512888"/>
              <a:ext cx="19050" cy="20638"/>
            </a:xfrm>
            <a:custGeom>
              <a:avLst/>
              <a:gdLst/>
              <a:ahLst/>
              <a:cxnLst/>
              <a:rect l="l" t="t" r="r" b="b"/>
              <a:pathLst>
                <a:path w="12" h="13" extrusionOk="0">
                  <a:moveTo>
                    <a:pt x="0" y="4"/>
                  </a:moveTo>
                  <a:lnTo>
                    <a:pt x="8" y="0"/>
                  </a:lnTo>
                  <a:lnTo>
                    <a:pt x="12" y="10"/>
                  </a:lnTo>
                  <a:lnTo>
                    <a:pt x="4" y="13"/>
                  </a:lnTo>
                  <a:lnTo>
                    <a:pt x="0" y="4"/>
                  </a:lnTo>
                  <a:moveTo>
                    <a:pt x="0" y="4"/>
                  </a:moveTo>
                  <a:lnTo>
                    <a:pt x="0" y="4"/>
                  </a:lnTo>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grpSp>
      <p:grpSp>
        <p:nvGrpSpPr>
          <p:cNvPr id="7" name="Google Shape;462;p57"/>
          <p:cNvGrpSpPr/>
          <p:nvPr/>
        </p:nvGrpSpPr>
        <p:grpSpPr>
          <a:xfrm>
            <a:off x="4060394" y="1491564"/>
            <a:ext cx="962595" cy="888489"/>
            <a:chOff x="4173537" y="463551"/>
            <a:chExt cx="709616" cy="558798"/>
          </a:xfrm>
        </p:grpSpPr>
        <p:sp>
          <p:nvSpPr>
            <p:cNvPr id="463" name="Google Shape;463;p57"/>
            <p:cNvSpPr/>
            <p:nvPr/>
          </p:nvSpPr>
          <p:spPr>
            <a:xfrm>
              <a:off x="4202113" y="814388"/>
              <a:ext cx="28575" cy="26987"/>
            </a:xfrm>
            <a:custGeom>
              <a:avLst/>
              <a:gdLst/>
              <a:ahLst/>
              <a:cxnLst/>
              <a:rect l="l" t="t" r="r" b="b"/>
              <a:pathLst>
                <a:path w="80" h="80" extrusionOk="0">
                  <a:moveTo>
                    <a:pt x="40" y="0"/>
                  </a:moveTo>
                  <a:cubicBezTo>
                    <a:pt x="29" y="0"/>
                    <a:pt x="19" y="4"/>
                    <a:pt x="12" y="12"/>
                  </a:cubicBezTo>
                  <a:cubicBezTo>
                    <a:pt x="4" y="19"/>
                    <a:pt x="0" y="29"/>
                    <a:pt x="0" y="40"/>
                  </a:cubicBezTo>
                  <a:cubicBezTo>
                    <a:pt x="0" y="50"/>
                    <a:pt x="4" y="61"/>
                    <a:pt x="12" y="68"/>
                  </a:cubicBezTo>
                  <a:cubicBezTo>
                    <a:pt x="19" y="76"/>
                    <a:pt x="29" y="80"/>
                    <a:pt x="40" y="80"/>
                  </a:cubicBezTo>
                  <a:cubicBezTo>
                    <a:pt x="51" y="80"/>
                    <a:pt x="61" y="76"/>
                    <a:pt x="68" y="68"/>
                  </a:cubicBezTo>
                  <a:cubicBezTo>
                    <a:pt x="76" y="61"/>
                    <a:pt x="80" y="50"/>
                    <a:pt x="80" y="40"/>
                  </a:cubicBezTo>
                  <a:cubicBezTo>
                    <a:pt x="80" y="29"/>
                    <a:pt x="76" y="19"/>
                    <a:pt x="68" y="12"/>
                  </a:cubicBezTo>
                  <a:cubicBezTo>
                    <a:pt x="61" y="4"/>
                    <a:pt x="51" y="0"/>
                    <a:pt x="40" y="0"/>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64" name="Google Shape;464;p57"/>
            <p:cNvSpPr/>
            <p:nvPr/>
          </p:nvSpPr>
          <p:spPr>
            <a:xfrm>
              <a:off x="4173537" y="463551"/>
              <a:ext cx="85725" cy="322263"/>
            </a:xfrm>
            <a:custGeom>
              <a:avLst/>
              <a:gdLst/>
              <a:ahLst/>
              <a:cxnLst/>
              <a:rect l="l" t="t" r="r" b="b"/>
              <a:pathLst>
                <a:path w="248" h="934" extrusionOk="0">
                  <a:moveTo>
                    <a:pt x="84" y="894"/>
                  </a:moveTo>
                  <a:cubicBezTo>
                    <a:pt x="84" y="916"/>
                    <a:pt x="102" y="934"/>
                    <a:pt x="124" y="934"/>
                  </a:cubicBezTo>
                  <a:cubicBezTo>
                    <a:pt x="146" y="934"/>
                    <a:pt x="164" y="916"/>
                    <a:pt x="164" y="894"/>
                  </a:cubicBezTo>
                  <a:cubicBezTo>
                    <a:pt x="164" y="141"/>
                    <a:pt x="164" y="141"/>
                    <a:pt x="164" y="141"/>
                  </a:cubicBezTo>
                  <a:cubicBezTo>
                    <a:pt x="176" y="152"/>
                    <a:pt x="176" y="152"/>
                    <a:pt x="176" y="152"/>
                  </a:cubicBezTo>
                  <a:cubicBezTo>
                    <a:pt x="184" y="160"/>
                    <a:pt x="194" y="164"/>
                    <a:pt x="204" y="164"/>
                  </a:cubicBezTo>
                  <a:cubicBezTo>
                    <a:pt x="214" y="164"/>
                    <a:pt x="224" y="160"/>
                    <a:pt x="232" y="152"/>
                  </a:cubicBezTo>
                  <a:cubicBezTo>
                    <a:pt x="248" y="137"/>
                    <a:pt x="248" y="111"/>
                    <a:pt x="232" y="96"/>
                  </a:cubicBezTo>
                  <a:cubicBezTo>
                    <a:pt x="152" y="16"/>
                    <a:pt x="152" y="16"/>
                    <a:pt x="152" y="16"/>
                  </a:cubicBezTo>
                  <a:cubicBezTo>
                    <a:pt x="137" y="0"/>
                    <a:pt x="111" y="0"/>
                    <a:pt x="96" y="16"/>
                  </a:cubicBezTo>
                  <a:cubicBezTo>
                    <a:pt x="16" y="96"/>
                    <a:pt x="16" y="96"/>
                    <a:pt x="16" y="96"/>
                  </a:cubicBezTo>
                  <a:cubicBezTo>
                    <a:pt x="0" y="111"/>
                    <a:pt x="0" y="137"/>
                    <a:pt x="16" y="152"/>
                  </a:cubicBezTo>
                  <a:cubicBezTo>
                    <a:pt x="31" y="168"/>
                    <a:pt x="57" y="168"/>
                    <a:pt x="72" y="152"/>
                  </a:cubicBezTo>
                  <a:cubicBezTo>
                    <a:pt x="84" y="141"/>
                    <a:pt x="84" y="141"/>
                    <a:pt x="84" y="141"/>
                  </a:cubicBezTo>
                  <a:lnTo>
                    <a:pt x="84" y="894"/>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65" name="Google Shape;465;p57"/>
            <p:cNvSpPr/>
            <p:nvPr/>
          </p:nvSpPr>
          <p:spPr>
            <a:xfrm>
              <a:off x="4202113" y="731838"/>
              <a:ext cx="681040" cy="290511"/>
            </a:xfrm>
            <a:custGeom>
              <a:avLst/>
              <a:gdLst/>
              <a:ahLst/>
              <a:cxnLst/>
              <a:rect l="l" t="t" r="r" b="b"/>
              <a:pathLst>
                <a:path w="1972" h="842" extrusionOk="0">
                  <a:moveTo>
                    <a:pt x="1956" y="694"/>
                  </a:moveTo>
                  <a:cubicBezTo>
                    <a:pt x="1876" y="614"/>
                    <a:pt x="1876" y="614"/>
                    <a:pt x="1876" y="614"/>
                  </a:cubicBezTo>
                  <a:cubicBezTo>
                    <a:pt x="1861" y="598"/>
                    <a:pt x="1835" y="598"/>
                    <a:pt x="1820" y="614"/>
                  </a:cubicBezTo>
                  <a:cubicBezTo>
                    <a:pt x="1804" y="629"/>
                    <a:pt x="1804" y="655"/>
                    <a:pt x="1820" y="670"/>
                  </a:cubicBezTo>
                  <a:cubicBezTo>
                    <a:pt x="1831" y="682"/>
                    <a:pt x="1831" y="682"/>
                    <a:pt x="1831" y="682"/>
                  </a:cubicBezTo>
                  <a:cubicBezTo>
                    <a:pt x="1688" y="682"/>
                    <a:pt x="1688" y="682"/>
                    <a:pt x="1688" y="682"/>
                  </a:cubicBezTo>
                  <a:cubicBezTo>
                    <a:pt x="1688" y="121"/>
                    <a:pt x="1688" y="121"/>
                    <a:pt x="1688" y="121"/>
                  </a:cubicBezTo>
                  <a:cubicBezTo>
                    <a:pt x="1688" y="99"/>
                    <a:pt x="1670" y="81"/>
                    <a:pt x="1648" y="81"/>
                  </a:cubicBezTo>
                  <a:cubicBezTo>
                    <a:pt x="1626" y="81"/>
                    <a:pt x="1608" y="99"/>
                    <a:pt x="1608" y="121"/>
                  </a:cubicBezTo>
                  <a:cubicBezTo>
                    <a:pt x="1608" y="682"/>
                    <a:pt x="1608" y="682"/>
                    <a:pt x="1608" y="682"/>
                  </a:cubicBezTo>
                  <a:cubicBezTo>
                    <a:pt x="1174" y="682"/>
                    <a:pt x="1174" y="682"/>
                    <a:pt x="1174" y="682"/>
                  </a:cubicBezTo>
                  <a:cubicBezTo>
                    <a:pt x="1174" y="426"/>
                    <a:pt x="1174" y="426"/>
                    <a:pt x="1174" y="426"/>
                  </a:cubicBezTo>
                  <a:cubicBezTo>
                    <a:pt x="1174" y="404"/>
                    <a:pt x="1157" y="386"/>
                    <a:pt x="1134" y="386"/>
                  </a:cubicBezTo>
                  <a:cubicBezTo>
                    <a:pt x="1112" y="386"/>
                    <a:pt x="1094" y="404"/>
                    <a:pt x="1094" y="426"/>
                  </a:cubicBezTo>
                  <a:cubicBezTo>
                    <a:pt x="1094" y="682"/>
                    <a:pt x="1094" y="682"/>
                    <a:pt x="1094" y="682"/>
                  </a:cubicBezTo>
                  <a:cubicBezTo>
                    <a:pt x="762" y="682"/>
                    <a:pt x="762" y="682"/>
                    <a:pt x="762" y="682"/>
                  </a:cubicBezTo>
                  <a:cubicBezTo>
                    <a:pt x="762" y="40"/>
                    <a:pt x="762" y="40"/>
                    <a:pt x="762" y="40"/>
                  </a:cubicBezTo>
                  <a:cubicBezTo>
                    <a:pt x="762" y="18"/>
                    <a:pt x="744" y="0"/>
                    <a:pt x="722" y="0"/>
                  </a:cubicBezTo>
                  <a:cubicBezTo>
                    <a:pt x="700" y="0"/>
                    <a:pt x="682" y="18"/>
                    <a:pt x="682" y="40"/>
                  </a:cubicBezTo>
                  <a:cubicBezTo>
                    <a:pt x="682" y="682"/>
                    <a:pt x="682" y="682"/>
                    <a:pt x="682" y="682"/>
                  </a:cubicBezTo>
                  <a:cubicBezTo>
                    <a:pt x="361" y="682"/>
                    <a:pt x="361" y="682"/>
                    <a:pt x="361" y="682"/>
                  </a:cubicBezTo>
                  <a:cubicBezTo>
                    <a:pt x="361" y="432"/>
                    <a:pt x="361" y="432"/>
                    <a:pt x="361" y="432"/>
                  </a:cubicBezTo>
                  <a:cubicBezTo>
                    <a:pt x="361" y="410"/>
                    <a:pt x="343" y="392"/>
                    <a:pt x="321" y="392"/>
                  </a:cubicBezTo>
                  <a:cubicBezTo>
                    <a:pt x="299" y="392"/>
                    <a:pt x="281" y="410"/>
                    <a:pt x="281" y="432"/>
                  </a:cubicBezTo>
                  <a:cubicBezTo>
                    <a:pt x="281" y="682"/>
                    <a:pt x="281" y="682"/>
                    <a:pt x="281" y="682"/>
                  </a:cubicBezTo>
                  <a:cubicBezTo>
                    <a:pt x="80" y="682"/>
                    <a:pt x="80" y="682"/>
                    <a:pt x="80" y="682"/>
                  </a:cubicBezTo>
                  <a:cubicBezTo>
                    <a:pt x="80" y="452"/>
                    <a:pt x="80" y="452"/>
                    <a:pt x="80" y="452"/>
                  </a:cubicBezTo>
                  <a:cubicBezTo>
                    <a:pt x="80" y="430"/>
                    <a:pt x="62" y="412"/>
                    <a:pt x="40" y="412"/>
                  </a:cubicBezTo>
                  <a:cubicBezTo>
                    <a:pt x="18" y="412"/>
                    <a:pt x="0" y="430"/>
                    <a:pt x="0" y="452"/>
                  </a:cubicBezTo>
                  <a:cubicBezTo>
                    <a:pt x="0" y="722"/>
                    <a:pt x="0" y="722"/>
                    <a:pt x="0" y="722"/>
                  </a:cubicBezTo>
                  <a:cubicBezTo>
                    <a:pt x="0" y="744"/>
                    <a:pt x="18" y="762"/>
                    <a:pt x="40" y="762"/>
                  </a:cubicBezTo>
                  <a:cubicBezTo>
                    <a:pt x="1831" y="762"/>
                    <a:pt x="1831" y="762"/>
                    <a:pt x="1831" y="762"/>
                  </a:cubicBezTo>
                  <a:cubicBezTo>
                    <a:pt x="1820" y="774"/>
                    <a:pt x="1820" y="774"/>
                    <a:pt x="1820" y="774"/>
                  </a:cubicBezTo>
                  <a:cubicBezTo>
                    <a:pt x="1804" y="789"/>
                    <a:pt x="1804" y="815"/>
                    <a:pt x="1820" y="830"/>
                  </a:cubicBezTo>
                  <a:cubicBezTo>
                    <a:pt x="1828" y="838"/>
                    <a:pt x="1838" y="842"/>
                    <a:pt x="1848" y="842"/>
                  </a:cubicBezTo>
                  <a:cubicBezTo>
                    <a:pt x="1858" y="842"/>
                    <a:pt x="1868" y="838"/>
                    <a:pt x="1876" y="830"/>
                  </a:cubicBezTo>
                  <a:cubicBezTo>
                    <a:pt x="1956" y="750"/>
                    <a:pt x="1956" y="750"/>
                    <a:pt x="1956" y="750"/>
                  </a:cubicBezTo>
                  <a:cubicBezTo>
                    <a:pt x="1972" y="735"/>
                    <a:pt x="1972" y="709"/>
                    <a:pt x="1956" y="694"/>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66" name="Google Shape;466;p57"/>
            <p:cNvSpPr/>
            <p:nvPr/>
          </p:nvSpPr>
          <p:spPr>
            <a:xfrm>
              <a:off x="4264025" y="573088"/>
              <a:ext cx="557213" cy="271462"/>
            </a:xfrm>
            <a:custGeom>
              <a:avLst/>
              <a:gdLst/>
              <a:ahLst/>
              <a:cxnLst/>
              <a:rect l="l" t="t" r="r" b="b"/>
              <a:pathLst>
                <a:path w="1616" h="792" extrusionOk="0">
                  <a:moveTo>
                    <a:pt x="145" y="792"/>
                  </a:moveTo>
                  <a:cubicBezTo>
                    <a:pt x="224" y="792"/>
                    <a:pt x="289" y="727"/>
                    <a:pt x="289" y="647"/>
                  </a:cubicBezTo>
                  <a:cubicBezTo>
                    <a:pt x="289" y="622"/>
                    <a:pt x="283" y="598"/>
                    <a:pt x="271" y="577"/>
                  </a:cubicBezTo>
                  <a:cubicBezTo>
                    <a:pt x="474" y="374"/>
                    <a:pt x="474" y="374"/>
                    <a:pt x="474" y="374"/>
                  </a:cubicBezTo>
                  <a:cubicBezTo>
                    <a:pt x="495" y="386"/>
                    <a:pt x="520" y="393"/>
                    <a:pt x="546" y="393"/>
                  </a:cubicBezTo>
                  <a:cubicBezTo>
                    <a:pt x="575" y="393"/>
                    <a:pt x="602" y="384"/>
                    <a:pt x="625" y="369"/>
                  </a:cubicBezTo>
                  <a:cubicBezTo>
                    <a:pt x="832" y="577"/>
                    <a:pt x="832" y="577"/>
                    <a:pt x="832" y="577"/>
                  </a:cubicBezTo>
                  <a:cubicBezTo>
                    <a:pt x="821" y="598"/>
                    <a:pt x="814" y="622"/>
                    <a:pt x="814" y="647"/>
                  </a:cubicBezTo>
                  <a:cubicBezTo>
                    <a:pt x="814" y="727"/>
                    <a:pt x="879" y="792"/>
                    <a:pt x="958" y="792"/>
                  </a:cubicBezTo>
                  <a:cubicBezTo>
                    <a:pt x="1038" y="792"/>
                    <a:pt x="1103" y="727"/>
                    <a:pt x="1103" y="647"/>
                  </a:cubicBezTo>
                  <a:cubicBezTo>
                    <a:pt x="1103" y="622"/>
                    <a:pt x="1096" y="599"/>
                    <a:pt x="1085" y="578"/>
                  </a:cubicBezTo>
                  <a:cubicBezTo>
                    <a:pt x="1396" y="267"/>
                    <a:pt x="1396" y="267"/>
                    <a:pt x="1396" y="267"/>
                  </a:cubicBezTo>
                  <a:cubicBezTo>
                    <a:pt x="1418" y="281"/>
                    <a:pt x="1444" y="289"/>
                    <a:pt x="1472" y="289"/>
                  </a:cubicBezTo>
                  <a:cubicBezTo>
                    <a:pt x="1552" y="289"/>
                    <a:pt x="1616" y="224"/>
                    <a:pt x="1616" y="144"/>
                  </a:cubicBezTo>
                  <a:cubicBezTo>
                    <a:pt x="1616" y="65"/>
                    <a:pt x="1552" y="0"/>
                    <a:pt x="1472" y="0"/>
                  </a:cubicBezTo>
                  <a:cubicBezTo>
                    <a:pt x="1392" y="0"/>
                    <a:pt x="1327" y="65"/>
                    <a:pt x="1327" y="144"/>
                  </a:cubicBezTo>
                  <a:cubicBezTo>
                    <a:pt x="1327" y="167"/>
                    <a:pt x="1333" y="189"/>
                    <a:pt x="1342" y="208"/>
                  </a:cubicBezTo>
                  <a:cubicBezTo>
                    <a:pt x="1029" y="521"/>
                    <a:pt x="1029" y="521"/>
                    <a:pt x="1029" y="521"/>
                  </a:cubicBezTo>
                  <a:cubicBezTo>
                    <a:pt x="1008" y="509"/>
                    <a:pt x="984" y="503"/>
                    <a:pt x="958" y="503"/>
                  </a:cubicBezTo>
                  <a:cubicBezTo>
                    <a:pt x="933" y="503"/>
                    <a:pt x="910" y="509"/>
                    <a:pt x="889" y="520"/>
                  </a:cubicBezTo>
                  <a:cubicBezTo>
                    <a:pt x="677" y="309"/>
                    <a:pt x="677" y="309"/>
                    <a:pt x="677" y="309"/>
                  </a:cubicBezTo>
                  <a:cubicBezTo>
                    <a:pt x="686" y="290"/>
                    <a:pt x="690" y="270"/>
                    <a:pt x="690" y="249"/>
                  </a:cubicBezTo>
                  <a:cubicBezTo>
                    <a:pt x="690" y="169"/>
                    <a:pt x="626" y="104"/>
                    <a:pt x="546" y="104"/>
                  </a:cubicBezTo>
                  <a:cubicBezTo>
                    <a:pt x="466" y="104"/>
                    <a:pt x="401" y="169"/>
                    <a:pt x="401" y="249"/>
                  </a:cubicBezTo>
                  <a:cubicBezTo>
                    <a:pt x="401" y="273"/>
                    <a:pt x="408" y="296"/>
                    <a:pt x="419" y="317"/>
                  </a:cubicBezTo>
                  <a:cubicBezTo>
                    <a:pt x="214" y="521"/>
                    <a:pt x="214" y="521"/>
                    <a:pt x="214" y="521"/>
                  </a:cubicBezTo>
                  <a:cubicBezTo>
                    <a:pt x="194" y="509"/>
                    <a:pt x="170" y="503"/>
                    <a:pt x="145" y="503"/>
                  </a:cubicBezTo>
                  <a:cubicBezTo>
                    <a:pt x="65" y="503"/>
                    <a:pt x="0" y="568"/>
                    <a:pt x="0" y="647"/>
                  </a:cubicBezTo>
                  <a:cubicBezTo>
                    <a:pt x="0" y="727"/>
                    <a:pt x="65" y="792"/>
                    <a:pt x="145" y="792"/>
                  </a:cubicBezTo>
                  <a:close/>
                  <a:moveTo>
                    <a:pt x="1472" y="80"/>
                  </a:moveTo>
                  <a:cubicBezTo>
                    <a:pt x="1507" y="80"/>
                    <a:pt x="1536" y="109"/>
                    <a:pt x="1536" y="144"/>
                  </a:cubicBezTo>
                  <a:cubicBezTo>
                    <a:pt x="1536" y="180"/>
                    <a:pt x="1507" y="209"/>
                    <a:pt x="1472" y="209"/>
                  </a:cubicBezTo>
                  <a:cubicBezTo>
                    <a:pt x="1436" y="209"/>
                    <a:pt x="1407" y="180"/>
                    <a:pt x="1407" y="144"/>
                  </a:cubicBezTo>
                  <a:cubicBezTo>
                    <a:pt x="1407" y="109"/>
                    <a:pt x="1436" y="80"/>
                    <a:pt x="1472" y="80"/>
                  </a:cubicBezTo>
                  <a:close/>
                  <a:moveTo>
                    <a:pt x="1023" y="647"/>
                  </a:moveTo>
                  <a:cubicBezTo>
                    <a:pt x="1023" y="683"/>
                    <a:pt x="994" y="712"/>
                    <a:pt x="958" y="712"/>
                  </a:cubicBezTo>
                  <a:cubicBezTo>
                    <a:pt x="923" y="712"/>
                    <a:pt x="894" y="683"/>
                    <a:pt x="894" y="647"/>
                  </a:cubicBezTo>
                  <a:cubicBezTo>
                    <a:pt x="894" y="612"/>
                    <a:pt x="923" y="583"/>
                    <a:pt x="958" y="583"/>
                  </a:cubicBezTo>
                  <a:cubicBezTo>
                    <a:pt x="994" y="583"/>
                    <a:pt x="1023" y="612"/>
                    <a:pt x="1023" y="647"/>
                  </a:cubicBezTo>
                  <a:close/>
                  <a:moveTo>
                    <a:pt x="546" y="184"/>
                  </a:moveTo>
                  <a:cubicBezTo>
                    <a:pt x="581" y="184"/>
                    <a:pt x="610" y="213"/>
                    <a:pt x="610" y="249"/>
                  </a:cubicBezTo>
                  <a:cubicBezTo>
                    <a:pt x="610" y="284"/>
                    <a:pt x="581" y="313"/>
                    <a:pt x="546" y="313"/>
                  </a:cubicBezTo>
                  <a:cubicBezTo>
                    <a:pt x="510" y="313"/>
                    <a:pt x="481" y="284"/>
                    <a:pt x="481" y="249"/>
                  </a:cubicBezTo>
                  <a:cubicBezTo>
                    <a:pt x="481" y="213"/>
                    <a:pt x="510" y="184"/>
                    <a:pt x="546" y="184"/>
                  </a:cubicBezTo>
                  <a:close/>
                  <a:moveTo>
                    <a:pt x="145" y="583"/>
                  </a:moveTo>
                  <a:cubicBezTo>
                    <a:pt x="162" y="583"/>
                    <a:pt x="178" y="590"/>
                    <a:pt x="190" y="601"/>
                  </a:cubicBezTo>
                  <a:cubicBezTo>
                    <a:pt x="190" y="601"/>
                    <a:pt x="190" y="602"/>
                    <a:pt x="190" y="602"/>
                  </a:cubicBezTo>
                  <a:cubicBezTo>
                    <a:pt x="190" y="602"/>
                    <a:pt x="191" y="602"/>
                    <a:pt x="191" y="602"/>
                  </a:cubicBezTo>
                  <a:cubicBezTo>
                    <a:pt x="202" y="614"/>
                    <a:pt x="209" y="630"/>
                    <a:pt x="209" y="647"/>
                  </a:cubicBezTo>
                  <a:cubicBezTo>
                    <a:pt x="209" y="683"/>
                    <a:pt x="180" y="712"/>
                    <a:pt x="145" y="712"/>
                  </a:cubicBezTo>
                  <a:cubicBezTo>
                    <a:pt x="109" y="712"/>
                    <a:pt x="80" y="683"/>
                    <a:pt x="80" y="647"/>
                  </a:cubicBezTo>
                  <a:cubicBezTo>
                    <a:pt x="80" y="612"/>
                    <a:pt x="109" y="583"/>
                    <a:pt x="145" y="583"/>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67" name="Google Shape;467;p57"/>
            <p:cNvSpPr/>
            <p:nvPr/>
          </p:nvSpPr>
          <p:spPr>
            <a:xfrm>
              <a:off x="4757738" y="703263"/>
              <a:ext cx="26988" cy="26987"/>
            </a:xfrm>
            <a:custGeom>
              <a:avLst/>
              <a:gdLst/>
              <a:ahLst/>
              <a:cxnLst/>
              <a:rect l="l" t="t" r="r" b="b"/>
              <a:pathLst>
                <a:path w="80" h="80" extrusionOk="0">
                  <a:moveTo>
                    <a:pt x="12" y="12"/>
                  </a:moveTo>
                  <a:cubicBezTo>
                    <a:pt x="4" y="19"/>
                    <a:pt x="0" y="29"/>
                    <a:pt x="0" y="40"/>
                  </a:cubicBezTo>
                  <a:cubicBezTo>
                    <a:pt x="0" y="51"/>
                    <a:pt x="4" y="61"/>
                    <a:pt x="12" y="68"/>
                  </a:cubicBezTo>
                  <a:cubicBezTo>
                    <a:pt x="19" y="76"/>
                    <a:pt x="29" y="80"/>
                    <a:pt x="40" y="80"/>
                  </a:cubicBezTo>
                  <a:cubicBezTo>
                    <a:pt x="50" y="80"/>
                    <a:pt x="61" y="76"/>
                    <a:pt x="68" y="68"/>
                  </a:cubicBezTo>
                  <a:cubicBezTo>
                    <a:pt x="76" y="61"/>
                    <a:pt x="80" y="51"/>
                    <a:pt x="80" y="40"/>
                  </a:cubicBezTo>
                  <a:cubicBezTo>
                    <a:pt x="80" y="29"/>
                    <a:pt x="76" y="19"/>
                    <a:pt x="68" y="12"/>
                  </a:cubicBezTo>
                  <a:cubicBezTo>
                    <a:pt x="61" y="4"/>
                    <a:pt x="50" y="0"/>
                    <a:pt x="40" y="0"/>
                  </a:cubicBezTo>
                  <a:cubicBezTo>
                    <a:pt x="29" y="0"/>
                    <a:pt x="19" y="4"/>
                    <a:pt x="12" y="12"/>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grpSp>
      <p:grpSp>
        <p:nvGrpSpPr>
          <p:cNvPr id="8" name="Google Shape;468;p57"/>
          <p:cNvGrpSpPr/>
          <p:nvPr/>
        </p:nvGrpSpPr>
        <p:grpSpPr>
          <a:xfrm>
            <a:off x="6987791" y="2014916"/>
            <a:ext cx="1039793" cy="1029360"/>
            <a:chOff x="7337425" y="-673100"/>
            <a:chExt cx="525460" cy="519110"/>
          </a:xfrm>
        </p:grpSpPr>
        <p:sp>
          <p:nvSpPr>
            <p:cNvPr id="469" name="Google Shape;469;p57"/>
            <p:cNvSpPr/>
            <p:nvPr/>
          </p:nvSpPr>
          <p:spPr>
            <a:xfrm>
              <a:off x="7645400" y="-412750"/>
              <a:ext cx="85725" cy="166687"/>
            </a:xfrm>
            <a:custGeom>
              <a:avLst/>
              <a:gdLst/>
              <a:ahLst/>
              <a:cxnLst/>
              <a:rect l="l" t="t" r="r" b="b"/>
              <a:pathLst>
                <a:path w="336" h="654" extrusionOk="0">
                  <a:moveTo>
                    <a:pt x="168" y="136"/>
                  </a:moveTo>
                  <a:cubicBezTo>
                    <a:pt x="216" y="136"/>
                    <a:pt x="256" y="170"/>
                    <a:pt x="256" y="212"/>
                  </a:cubicBezTo>
                  <a:cubicBezTo>
                    <a:pt x="256" y="234"/>
                    <a:pt x="274" y="252"/>
                    <a:pt x="296" y="252"/>
                  </a:cubicBezTo>
                  <a:cubicBezTo>
                    <a:pt x="318" y="252"/>
                    <a:pt x="336" y="234"/>
                    <a:pt x="336" y="212"/>
                  </a:cubicBezTo>
                  <a:cubicBezTo>
                    <a:pt x="336" y="139"/>
                    <a:pt x="281" y="77"/>
                    <a:pt x="208" y="61"/>
                  </a:cubicBezTo>
                  <a:cubicBezTo>
                    <a:pt x="208" y="40"/>
                    <a:pt x="208" y="40"/>
                    <a:pt x="208" y="40"/>
                  </a:cubicBezTo>
                  <a:cubicBezTo>
                    <a:pt x="208" y="18"/>
                    <a:pt x="190" y="0"/>
                    <a:pt x="168" y="0"/>
                  </a:cubicBezTo>
                  <a:cubicBezTo>
                    <a:pt x="146" y="0"/>
                    <a:pt x="128" y="18"/>
                    <a:pt x="128" y="40"/>
                  </a:cubicBezTo>
                  <a:cubicBezTo>
                    <a:pt x="128" y="61"/>
                    <a:pt x="128" y="61"/>
                    <a:pt x="128" y="61"/>
                  </a:cubicBezTo>
                  <a:cubicBezTo>
                    <a:pt x="54" y="77"/>
                    <a:pt x="0" y="139"/>
                    <a:pt x="0" y="212"/>
                  </a:cubicBezTo>
                  <a:cubicBezTo>
                    <a:pt x="0" y="298"/>
                    <a:pt x="75" y="368"/>
                    <a:pt x="168" y="368"/>
                  </a:cubicBezTo>
                  <a:cubicBezTo>
                    <a:pt x="216" y="368"/>
                    <a:pt x="256" y="403"/>
                    <a:pt x="256" y="445"/>
                  </a:cubicBezTo>
                  <a:cubicBezTo>
                    <a:pt x="256" y="487"/>
                    <a:pt x="216" y="521"/>
                    <a:pt x="168" y="521"/>
                  </a:cubicBezTo>
                  <a:cubicBezTo>
                    <a:pt x="119" y="521"/>
                    <a:pt x="80" y="487"/>
                    <a:pt x="80" y="445"/>
                  </a:cubicBezTo>
                  <a:cubicBezTo>
                    <a:pt x="80" y="423"/>
                    <a:pt x="62" y="405"/>
                    <a:pt x="40" y="405"/>
                  </a:cubicBezTo>
                  <a:cubicBezTo>
                    <a:pt x="18" y="405"/>
                    <a:pt x="0" y="423"/>
                    <a:pt x="0" y="445"/>
                  </a:cubicBezTo>
                  <a:cubicBezTo>
                    <a:pt x="0" y="518"/>
                    <a:pt x="54" y="580"/>
                    <a:pt x="128" y="596"/>
                  </a:cubicBezTo>
                  <a:cubicBezTo>
                    <a:pt x="128" y="614"/>
                    <a:pt x="128" y="614"/>
                    <a:pt x="128" y="614"/>
                  </a:cubicBezTo>
                  <a:cubicBezTo>
                    <a:pt x="128" y="636"/>
                    <a:pt x="146" y="654"/>
                    <a:pt x="168" y="654"/>
                  </a:cubicBezTo>
                  <a:cubicBezTo>
                    <a:pt x="190" y="654"/>
                    <a:pt x="208" y="636"/>
                    <a:pt x="208" y="614"/>
                  </a:cubicBezTo>
                  <a:cubicBezTo>
                    <a:pt x="208" y="596"/>
                    <a:pt x="208" y="596"/>
                    <a:pt x="208" y="596"/>
                  </a:cubicBezTo>
                  <a:cubicBezTo>
                    <a:pt x="281" y="580"/>
                    <a:pt x="336" y="518"/>
                    <a:pt x="336" y="445"/>
                  </a:cubicBezTo>
                  <a:cubicBezTo>
                    <a:pt x="336" y="358"/>
                    <a:pt x="260" y="288"/>
                    <a:pt x="168" y="288"/>
                  </a:cubicBezTo>
                  <a:cubicBezTo>
                    <a:pt x="119" y="288"/>
                    <a:pt x="80" y="254"/>
                    <a:pt x="80" y="212"/>
                  </a:cubicBezTo>
                  <a:cubicBezTo>
                    <a:pt x="80" y="170"/>
                    <a:pt x="119" y="136"/>
                    <a:pt x="168" y="136"/>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70" name="Google Shape;470;p57"/>
            <p:cNvSpPr/>
            <p:nvPr/>
          </p:nvSpPr>
          <p:spPr>
            <a:xfrm>
              <a:off x="7729538" y="-450850"/>
              <a:ext cx="92075" cy="190500"/>
            </a:xfrm>
            <a:custGeom>
              <a:avLst/>
              <a:gdLst/>
              <a:ahLst/>
              <a:cxnLst/>
              <a:rect l="l" t="t" r="r" b="b"/>
              <a:pathLst>
                <a:path w="358" h="743" extrusionOk="0">
                  <a:moveTo>
                    <a:pt x="276" y="198"/>
                  </a:moveTo>
                  <a:cubicBezTo>
                    <a:pt x="224" y="116"/>
                    <a:pt x="150" y="51"/>
                    <a:pt x="63" y="9"/>
                  </a:cubicBezTo>
                  <a:cubicBezTo>
                    <a:pt x="43" y="0"/>
                    <a:pt x="19" y="8"/>
                    <a:pt x="10" y="28"/>
                  </a:cubicBezTo>
                  <a:cubicBezTo>
                    <a:pt x="0" y="48"/>
                    <a:pt x="8" y="72"/>
                    <a:pt x="28" y="81"/>
                  </a:cubicBezTo>
                  <a:cubicBezTo>
                    <a:pt x="180" y="154"/>
                    <a:pt x="278" y="310"/>
                    <a:pt x="278" y="478"/>
                  </a:cubicBezTo>
                  <a:cubicBezTo>
                    <a:pt x="278" y="550"/>
                    <a:pt x="260" y="621"/>
                    <a:pt x="227" y="684"/>
                  </a:cubicBezTo>
                  <a:cubicBezTo>
                    <a:pt x="216" y="704"/>
                    <a:pt x="224" y="728"/>
                    <a:pt x="243" y="738"/>
                  </a:cubicBezTo>
                  <a:cubicBezTo>
                    <a:pt x="249" y="742"/>
                    <a:pt x="256" y="743"/>
                    <a:pt x="262" y="743"/>
                  </a:cubicBezTo>
                  <a:cubicBezTo>
                    <a:pt x="276" y="743"/>
                    <a:pt x="290" y="735"/>
                    <a:pt x="297" y="722"/>
                  </a:cubicBezTo>
                  <a:cubicBezTo>
                    <a:pt x="337" y="647"/>
                    <a:pt x="358" y="563"/>
                    <a:pt x="358" y="478"/>
                  </a:cubicBezTo>
                  <a:cubicBezTo>
                    <a:pt x="358" y="378"/>
                    <a:pt x="330" y="281"/>
                    <a:pt x="276" y="198"/>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71" name="Google Shape;471;p57"/>
            <p:cNvSpPr/>
            <p:nvPr/>
          </p:nvSpPr>
          <p:spPr>
            <a:xfrm>
              <a:off x="7693025" y="-461963"/>
              <a:ext cx="22225" cy="20637"/>
            </a:xfrm>
            <a:custGeom>
              <a:avLst/>
              <a:gdLst/>
              <a:ahLst/>
              <a:cxnLst/>
              <a:rect l="l" t="t" r="r" b="b"/>
              <a:pathLst>
                <a:path w="83" h="80" extrusionOk="0">
                  <a:moveTo>
                    <a:pt x="40" y="80"/>
                  </a:moveTo>
                  <a:cubicBezTo>
                    <a:pt x="42" y="80"/>
                    <a:pt x="42" y="80"/>
                    <a:pt x="42" y="80"/>
                  </a:cubicBezTo>
                  <a:cubicBezTo>
                    <a:pt x="42" y="80"/>
                    <a:pt x="42" y="80"/>
                    <a:pt x="43" y="80"/>
                  </a:cubicBezTo>
                  <a:cubicBezTo>
                    <a:pt x="65" y="80"/>
                    <a:pt x="82" y="62"/>
                    <a:pt x="83" y="40"/>
                  </a:cubicBezTo>
                  <a:cubicBezTo>
                    <a:pt x="83" y="18"/>
                    <a:pt x="65" y="0"/>
                    <a:pt x="43" y="0"/>
                  </a:cubicBezTo>
                  <a:cubicBezTo>
                    <a:pt x="40" y="0"/>
                    <a:pt x="40" y="0"/>
                    <a:pt x="40" y="0"/>
                  </a:cubicBezTo>
                  <a:cubicBezTo>
                    <a:pt x="18" y="0"/>
                    <a:pt x="0" y="18"/>
                    <a:pt x="0" y="40"/>
                  </a:cubicBezTo>
                  <a:cubicBezTo>
                    <a:pt x="0" y="62"/>
                    <a:pt x="18" y="80"/>
                    <a:pt x="40" y="80"/>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72" name="Google Shape;472;p57"/>
            <p:cNvSpPr/>
            <p:nvPr/>
          </p:nvSpPr>
          <p:spPr>
            <a:xfrm>
              <a:off x="7554913" y="-398463"/>
              <a:ext cx="92075" cy="192088"/>
            </a:xfrm>
            <a:custGeom>
              <a:avLst/>
              <a:gdLst/>
              <a:ahLst/>
              <a:cxnLst/>
              <a:rect l="l" t="t" r="r" b="b"/>
              <a:pathLst>
                <a:path w="358" h="744" extrusionOk="0">
                  <a:moveTo>
                    <a:pt x="330" y="668"/>
                  </a:moveTo>
                  <a:cubicBezTo>
                    <a:pt x="178" y="595"/>
                    <a:pt x="80" y="439"/>
                    <a:pt x="80" y="271"/>
                  </a:cubicBezTo>
                  <a:cubicBezTo>
                    <a:pt x="80" y="199"/>
                    <a:pt x="98" y="128"/>
                    <a:pt x="131" y="65"/>
                  </a:cubicBezTo>
                  <a:cubicBezTo>
                    <a:pt x="142" y="45"/>
                    <a:pt x="134" y="21"/>
                    <a:pt x="115" y="11"/>
                  </a:cubicBezTo>
                  <a:cubicBezTo>
                    <a:pt x="95" y="0"/>
                    <a:pt x="71" y="8"/>
                    <a:pt x="61" y="27"/>
                  </a:cubicBezTo>
                  <a:cubicBezTo>
                    <a:pt x="21" y="102"/>
                    <a:pt x="0" y="186"/>
                    <a:pt x="0" y="271"/>
                  </a:cubicBezTo>
                  <a:cubicBezTo>
                    <a:pt x="0" y="371"/>
                    <a:pt x="28" y="468"/>
                    <a:pt x="82" y="552"/>
                  </a:cubicBezTo>
                  <a:cubicBezTo>
                    <a:pt x="134" y="633"/>
                    <a:pt x="208" y="698"/>
                    <a:pt x="295" y="740"/>
                  </a:cubicBezTo>
                  <a:cubicBezTo>
                    <a:pt x="301" y="743"/>
                    <a:pt x="306" y="744"/>
                    <a:pt x="312" y="744"/>
                  </a:cubicBezTo>
                  <a:cubicBezTo>
                    <a:pt x="327" y="744"/>
                    <a:pt x="341" y="736"/>
                    <a:pt x="348" y="721"/>
                  </a:cubicBezTo>
                  <a:cubicBezTo>
                    <a:pt x="358" y="701"/>
                    <a:pt x="350" y="677"/>
                    <a:pt x="330" y="668"/>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73" name="Google Shape;473;p57"/>
            <p:cNvSpPr/>
            <p:nvPr/>
          </p:nvSpPr>
          <p:spPr>
            <a:xfrm>
              <a:off x="7661275" y="-215900"/>
              <a:ext cx="22225" cy="20637"/>
            </a:xfrm>
            <a:custGeom>
              <a:avLst/>
              <a:gdLst/>
              <a:ahLst/>
              <a:cxnLst/>
              <a:rect l="l" t="t" r="r" b="b"/>
              <a:pathLst>
                <a:path w="83" h="80" extrusionOk="0">
                  <a:moveTo>
                    <a:pt x="43" y="0"/>
                  </a:moveTo>
                  <a:cubicBezTo>
                    <a:pt x="41" y="0"/>
                    <a:pt x="41" y="0"/>
                    <a:pt x="41" y="0"/>
                  </a:cubicBezTo>
                  <a:cubicBezTo>
                    <a:pt x="19" y="0"/>
                    <a:pt x="1" y="18"/>
                    <a:pt x="1" y="40"/>
                  </a:cubicBezTo>
                  <a:cubicBezTo>
                    <a:pt x="0" y="62"/>
                    <a:pt x="18" y="80"/>
                    <a:pt x="40" y="80"/>
                  </a:cubicBezTo>
                  <a:cubicBezTo>
                    <a:pt x="43" y="80"/>
                    <a:pt x="43" y="80"/>
                    <a:pt x="43" y="80"/>
                  </a:cubicBezTo>
                  <a:cubicBezTo>
                    <a:pt x="65" y="80"/>
                    <a:pt x="83" y="62"/>
                    <a:pt x="83" y="40"/>
                  </a:cubicBezTo>
                  <a:cubicBezTo>
                    <a:pt x="83" y="18"/>
                    <a:pt x="65" y="0"/>
                    <a:pt x="43" y="0"/>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74" name="Google Shape;474;p57"/>
            <p:cNvSpPr/>
            <p:nvPr/>
          </p:nvSpPr>
          <p:spPr>
            <a:xfrm>
              <a:off x="7337425" y="-673100"/>
              <a:ext cx="525460" cy="519110"/>
            </a:xfrm>
            <a:custGeom>
              <a:avLst/>
              <a:gdLst/>
              <a:ahLst/>
              <a:cxnLst/>
              <a:rect l="l" t="t" r="r" b="b"/>
              <a:pathLst>
                <a:path w="2048" h="2024" extrusionOk="0">
                  <a:moveTo>
                    <a:pt x="1550" y="689"/>
                  </a:moveTo>
                  <a:cubicBezTo>
                    <a:pt x="1545" y="677"/>
                    <a:pt x="1539" y="666"/>
                    <a:pt x="1532" y="656"/>
                  </a:cubicBezTo>
                  <a:cubicBezTo>
                    <a:pt x="1636" y="656"/>
                    <a:pt x="1636" y="656"/>
                    <a:pt x="1636" y="656"/>
                  </a:cubicBezTo>
                  <a:cubicBezTo>
                    <a:pt x="1737" y="656"/>
                    <a:pt x="1820" y="573"/>
                    <a:pt x="1820" y="472"/>
                  </a:cubicBezTo>
                  <a:cubicBezTo>
                    <a:pt x="1820" y="371"/>
                    <a:pt x="1737" y="288"/>
                    <a:pt x="1636" y="288"/>
                  </a:cubicBezTo>
                  <a:cubicBezTo>
                    <a:pt x="1316" y="288"/>
                    <a:pt x="1316" y="288"/>
                    <a:pt x="1316" y="288"/>
                  </a:cubicBezTo>
                  <a:cubicBezTo>
                    <a:pt x="1336" y="258"/>
                    <a:pt x="1348" y="223"/>
                    <a:pt x="1348" y="184"/>
                  </a:cubicBezTo>
                  <a:cubicBezTo>
                    <a:pt x="1348" y="83"/>
                    <a:pt x="1265" y="0"/>
                    <a:pt x="1164" y="0"/>
                  </a:cubicBezTo>
                  <a:cubicBezTo>
                    <a:pt x="184" y="0"/>
                    <a:pt x="184" y="0"/>
                    <a:pt x="184" y="0"/>
                  </a:cubicBezTo>
                  <a:cubicBezTo>
                    <a:pt x="83" y="0"/>
                    <a:pt x="0" y="83"/>
                    <a:pt x="0" y="184"/>
                  </a:cubicBezTo>
                  <a:cubicBezTo>
                    <a:pt x="0" y="285"/>
                    <a:pt x="83" y="368"/>
                    <a:pt x="184" y="368"/>
                  </a:cubicBezTo>
                  <a:cubicBezTo>
                    <a:pt x="504" y="368"/>
                    <a:pt x="504" y="368"/>
                    <a:pt x="504" y="368"/>
                  </a:cubicBezTo>
                  <a:cubicBezTo>
                    <a:pt x="484" y="398"/>
                    <a:pt x="472" y="433"/>
                    <a:pt x="472" y="472"/>
                  </a:cubicBezTo>
                  <a:cubicBezTo>
                    <a:pt x="472" y="511"/>
                    <a:pt x="484" y="546"/>
                    <a:pt x="504" y="576"/>
                  </a:cubicBezTo>
                  <a:cubicBezTo>
                    <a:pt x="400" y="576"/>
                    <a:pt x="400" y="576"/>
                    <a:pt x="400" y="576"/>
                  </a:cubicBezTo>
                  <a:cubicBezTo>
                    <a:pt x="299" y="576"/>
                    <a:pt x="216" y="659"/>
                    <a:pt x="216" y="760"/>
                  </a:cubicBezTo>
                  <a:cubicBezTo>
                    <a:pt x="216" y="818"/>
                    <a:pt x="243" y="870"/>
                    <a:pt x="286" y="904"/>
                  </a:cubicBezTo>
                  <a:cubicBezTo>
                    <a:pt x="243" y="938"/>
                    <a:pt x="216" y="990"/>
                    <a:pt x="216" y="1048"/>
                  </a:cubicBezTo>
                  <a:cubicBezTo>
                    <a:pt x="216" y="1106"/>
                    <a:pt x="243" y="1158"/>
                    <a:pt x="286" y="1192"/>
                  </a:cubicBezTo>
                  <a:cubicBezTo>
                    <a:pt x="243" y="1226"/>
                    <a:pt x="216" y="1278"/>
                    <a:pt x="216" y="1336"/>
                  </a:cubicBezTo>
                  <a:cubicBezTo>
                    <a:pt x="216" y="1394"/>
                    <a:pt x="243" y="1446"/>
                    <a:pt x="286" y="1480"/>
                  </a:cubicBezTo>
                  <a:cubicBezTo>
                    <a:pt x="243" y="1514"/>
                    <a:pt x="216" y="1566"/>
                    <a:pt x="216" y="1624"/>
                  </a:cubicBezTo>
                  <a:cubicBezTo>
                    <a:pt x="216" y="1725"/>
                    <a:pt x="299" y="1808"/>
                    <a:pt x="400" y="1808"/>
                  </a:cubicBezTo>
                  <a:cubicBezTo>
                    <a:pt x="871" y="1808"/>
                    <a:pt x="871" y="1808"/>
                    <a:pt x="871" y="1808"/>
                  </a:cubicBezTo>
                  <a:cubicBezTo>
                    <a:pt x="996" y="1941"/>
                    <a:pt x="1172" y="2024"/>
                    <a:pt x="1368" y="2024"/>
                  </a:cubicBezTo>
                  <a:cubicBezTo>
                    <a:pt x="1743" y="2024"/>
                    <a:pt x="2048" y="1719"/>
                    <a:pt x="2048" y="1344"/>
                  </a:cubicBezTo>
                  <a:cubicBezTo>
                    <a:pt x="2048" y="1032"/>
                    <a:pt x="1837" y="768"/>
                    <a:pt x="1550" y="689"/>
                  </a:cubicBezTo>
                  <a:close/>
                  <a:moveTo>
                    <a:pt x="80" y="184"/>
                  </a:moveTo>
                  <a:cubicBezTo>
                    <a:pt x="80" y="127"/>
                    <a:pt x="127" y="80"/>
                    <a:pt x="184" y="80"/>
                  </a:cubicBezTo>
                  <a:cubicBezTo>
                    <a:pt x="1164" y="80"/>
                    <a:pt x="1164" y="80"/>
                    <a:pt x="1164" y="80"/>
                  </a:cubicBezTo>
                  <a:cubicBezTo>
                    <a:pt x="1221" y="80"/>
                    <a:pt x="1268" y="127"/>
                    <a:pt x="1268" y="184"/>
                  </a:cubicBezTo>
                  <a:cubicBezTo>
                    <a:pt x="1268" y="241"/>
                    <a:pt x="1221" y="288"/>
                    <a:pt x="1164" y="288"/>
                  </a:cubicBezTo>
                  <a:cubicBezTo>
                    <a:pt x="184" y="288"/>
                    <a:pt x="184" y="288"/>
                    <a:pt x="184" y="288"/>
                  </a:cubicBezTo>
                  <a:cubicBezTo>
                    <a:pt x="127" y="288"/>
                    <a:pt x="80" y="241"/>
                    <a:pt x="80" y="184"/>
                  </a:cubicBezTo>
                  <a:close/>
                  <a:moveTo>
                    <a:pt x="552" y="472"/>
                  </a:moveTo>
                  <a:cubicBezTo>
                    <a:pt x="552" y="415"/>
                    <a:pt x="599" y="368"/>
                    <a:pt x="656" y="368"/>
                  </a:cubicBezTo>
                  <a:cubicBezTo>
                    <a:pt x="1636" y="368"/>
                    <a:pt x="1636" y="368"/>
                    <a:pt x="1636" y="368"/>
                  </a:cubicBezTo>
                  <a:cubicBezTo>
                    <a:pt x="1693" y="368"/>
                    <a:pt x="1740" y="415"/>
                    <a:pt x="1740" y="472"/>
                  </a:cubicBezTo>
                  <a:cubicBezTo>
                    <a:pt x="1740" y="529"/>
                    <a:pt x="1693" y="576"/>
                    <a:pt x="1636" y="576"/>
                  </a:cubicBezTo>
                  <a:cubicBezTo>
                    <a:pt x="1380" y="576"/>
                    <a:pt x="1380" y="576"/>
                    <a:pt x="1380" y="576"/>
                  </a:cubicBezTo>
                  <a:cubicBezTo>
                    <a:pt x="656" y="576"/>
                    <a:pt x="656" y="576"/>
                    <a:pt x="656" y="576"/>
                  </a:cubicBezTo>
                  <a:cubicBezTo>
                    <a:pt x="599" y="576"/>
                    <a:pt x="552" y="529"/>
                    <a:pt x="552" y="472"/>
                  </a:cubicBezTo>
                  <a:close/>
                  <a:moveTo>
                    <a:pt x="296" y="760"/>
                  </a:moveTo>
                  <a:cubicBezTo>
                    <a:pt x="296" y="703"/>
                    <a:pt x="343" y="656"/>
                    <a:pt x="400" y="656"/>
                  </a:cubicBezTo>
                  <a:cubicBezTo>
                    <a:pt x="1380" y="656"/>
                    <a:pt x="1380" y="656"/>
                    <a:pt x="1380" y="656"/>
                  </a:cubicBezTo>
                  <a:cubicBezTo>
                    <a:pt x="1396" y="656"/>
                    <a:pt x="1412" y="660"/>
                    <a:pt x="1425" y="666"/>
                  </a:cubicBezTo>
                  <a:cubicBezTo>
                    <a:pt x="1406" y="665"/>
                    <a:pt x="1387" y="664"/>
                    <a:pt x="1368" y="664"/>
                  </a:cubicBezTo>
                  <a:cubicBezTo>
                    <a:pt x="1180" y="664"/>
                    <a:pt x="1010" y="741"/>
                    <a:pt x="887" y="864"/>
                  </a:cubicBezTo>
                  <a:cubicBezTo>
                    <a:pt x="400" y="864"/>
                    <a:pt x="400" y="864"/>
                    <a:pt x="400" y="864"/>
                  </a:cubicBezTo>
                  <a:cubicBezTo>
                    <a:pt x="343" y="864"/>
                    <a:pt x="296" y="817"/>
                    <a:pt x="296" y="760"/>
                  </a:cubicBezTo>
                  <a:close/>
                  <a:moveTo>
                    <a:pt x="296" y="1048"/>
                  </a:moveTo>
                  <a:cubicBezTo>
                    <a:pt x="296" y="991"/>
                    <a:pt x="343" y="944"/>
                    <a:pt x="400" y="944"/>
                  </a:cubicBezTo>
                  <a:cubicBezTo>
                    <a:pt x="818" y="944"/>
                    <a:pt x="818" y="944"/>
                    <a:pt x="818" y="944"/>
                  </a:cubicBezTo>
                  <a:cubicBezTo>
                    <a:pt x="773" y="1006"/>
                    <a:pt x="738" y="1076"/>
                    <a:pt x="716" y="1152"/>
                  </a:cubicBezTo>
                  <a:cubicBezTo>
                    <a:pt x="400" y="1152"/>
                    <a:pt x="400" y="1152"/>
                    <a:pt x="400" y="1152"/>
                  </a:cubicBezTo>
                  <a:cubicBezTo>
                    <a:pt x="343" y="1152"/>
                    <a:pt x="296" y="1105"/>
                    <a:pt x="296" y="1048"/>
                  </a:cubicBezTo>
                  <a:close/>
                  <a:moveTo>
                    <a:pt x="296" y="1336"/>
                  </a:moveTo>
                  <a:cubicBezTo>
                    <a:pt x="296" y="1279"/>
                    <a:pt x="343" y="1232"/>
                    <a:pt x="400" y="1232"/>
                  </a:cubicBezTo>
                  <a:cubicBezTo>
                    <a:pt x="697" y="1232"/>
                    <a:pt x="697" y="1232"/>
                    <a:pt x="697" y="1232"/>
                  </a:cubicBezTo>
                  <a:cubicBezTo>
                    <a:pt x="691" y="1268"/>
                    <a:pt x="688" y="1306"/>
                    <a:pt x="688" y="1344"/>
                  </a:cubicBezTo>
                  <a:cubicBezTo>
                    <a:pt x="688" y="1377"/>
                    <a:pt x="690" y="1409"/>
                    <a:pt x="695" y="1440"/>
                  </a:cubicBezTo>
                  <a:cubicBezTo>
                    <a:pt x="400" y="1440"/>
                    <a:pt x="400" y="1440"/>
                    <a:pt x="400" y="1440"/>
                  </a:cubicBezTo>
                  <a:cubicBezTo>
                    <a:pt x="343" y="1440"/>
                    <a:pt x="296" y="1393"/>
                    <a:pt x="296" y="1336"/>
                  </a:cubicBezTo>
                  <a:close/>
                  <a:moveTo>
                    <a:pt x="400" y="1728"/>
                  </a:moveTo>
                  <a:cubicBezTo>
                    <a:pt x="343" y="1728"/>
                    <a:pt x="296" y="1681"/>
                    <a:pt x="296" y="1624"/>
                  </a:cubicBezTo>
                  <a:cubicBezTo>
                    <a:pt x="296" y="1567"/>
                    <a:pt x="343" y="1520"/>
                    <a:pt x="400" y="1520"/>
                  </a:cubicBezTo>
                  <a:cubicBezTo>
                    <a:pt x="711" y="1520"/>
                    <a:pt x="711" y="1520"/>
                    <a:pt x="711" y="1520"/>
                  </a:cubicBezTo>
                  <a:cubicBezTo>
                    <a:pt x="731" y="1595"/>
                    <a:pt x="764" y="1665"/>
                    <a:pt x="807" y="1728"/>
                  </a:cubicBezTo>
                  <a:lnTo>
                    <a:pt x="400" y="1728"/>
                  </a:lnTo>
                  <a:close/>
                  <a:moveTo>
                    <a:pt x="1368" y="1944"/>
                  </a:moveTo>
                  <a:cubicBezTo>
                    <a:pt x="1037" y="1944"/>
                    <a:pt x="768" y="1675"/>
                    <a:pt x="768" y="1344"/>
                  </a:cubicBezTo>
                  <a:cubicBezTo>
                    <a:pt x="768" y="1013"/>
                    <a:pt x="1037" y="744"/>
                    <a:pt x="1368" y="744"/>
                  </a:cubicBezTo>
                  <a:cubicBezTo>
                    <a:pt x="1699" y="744"/>
                    <a:pt x="1968" y="1013"/>
                    <a:pt x="1968" y="1344"/>
                  </a:cubicBezTo>
                  <a:cubicBezTo>
                    <a:pt x="1968" y="1675"/>
                    <a:pt x="1699" y="1944"/>
                    <a:pt x="1368" y="1944"/>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grpSp>
      <p:grpSp>
        <p:nvGrpSpPr>
          <p:cNvPr id="9" name="Google Shape;475;p57"/>
          <p:cNvGrpSpPr/>
          <p:nvPr/>
        </p:nvGrpSpPr>
        <p:grpSpPr>
          <a:xfrm>
            <a:off x="9995230" y="1059833"/>
            <a:ext cx="981220" cy="980091"/>
            <a:chOff x="10294938" y="411163"/>
            <a:chExt cx="446088" cy="444499"/>
          </a:xfrm>
        </p:grpSpPr>
        <p:sp>
          <p:nvSpPr>
            <p:cNvPr id="476" name="Google Shape;476;p57"/>
            <p:cNvSpPr/>
            <p:nvPr/>
          </p:nvSpPr>
          <p:spPr>
            <a:xfrm>
              <a:off x="10531475" y="517526"/>
              <a:ext cx="84137" cy="258764"/>
            </a:xfrm>
            <a:custGeom>
              <a:avLst/>
              <a:gdLst/>
              <a:ahLst/>
              <a:cxnLst/>
              <a:rect l="l" t="t" r="r" b="b"/>
              <a:pathLst>
                <a:path w="362" h="1118" extrusionOk="0">
                  <a:moveTo>
                    <a:pt x="351" y="361"/>
                  </a:moveTo>
                  <a:cubicBezTo>
                    <a:pt x="362" y="302"/>
                    <a:pt x="358" y="242"/>
                    <a:pt x="341" y="185"/>
                  </a:cubicBezTo>
                  <a:cubicBezTo>
                    <a:pt x="341" y="185"/>
                    <a:pt x="341" y="185"/>
                    <a:pt x="341" y="185"/>
                  </a:cubicBezTo>
                  <a:cubicBezTo>
                    <a:pt x="320" y="117"/>
                    <a:pt x="320" y="117"/>
                    <a:pt x="320" y="117"/>
                  </a:cubicBezTo>
                  <a:cubicBezTo>
                    <a:pt x="294" y="41"/>
                    <a:pt x="211" y="0"/>
                    <a:pt x="134" y="26"/>
                  </a:cubicBezTo>
                  <a:cubicBezTo>
                    <a:pt x="91" y="40"/>
                    <a:pt x="57" y="74"/>
                    <a:pt x="42" y="117"/>
                  </a:cubicBezTo>
                  <a:cubicBezTo>
                    <a:pt x="21" y="185"/>
                    <a:pt x="21" y="185"/>
                    <a:pt x="21" y="185"/>
                  </a:cubicBezTo>
                  <a:cubicBezTo>
                    <a:pt x="4" y="242"/>
                    <a:pt x="0" y="302"/>
                    <a:pt x="11" y="361"/>
                  </a:cubicBezTo>
                  <a:cubicBezTo>
                    <a:pt x="20" y="411"/>
                    <a:pt x="52" y="453"/>
                    <a:pt x="96" y="476"/>
                  </a:cubicBezTo>
                  <a:cubicBezTo>
                    <a:pt x="73" y="991"/>
                    <a:pt x="73" y="991"/>
                    <a:pt x="73" y="991"/>
                  </a:cubicBezTo>
                  <a:cubicBezTo>
                    <a:pt x="70" y="1020"/>
                    <a:pt x="79" y="1048"/>
                    <a:pt x="99" y="1070"/>
                  </a:cubicBezTo>
                  <a:cubicBezTo>
                    <a:pt x="140" y="1115"/>
                    <a:pt x="211" y="1118"/>
                    <a:pt x="257" y="1077"/>
                  </a:cubicBezTo>
                  <a:cubicBezTo>
                    <a:pt x="259" y="1074"/>
                    <a:pt x="261" y="1072"/>
                    <a:pt x="264" y="1070"/>
                  </a:cubicBezTo>
                  <a:cubicBezTo>
                    <a:pt x="283" y="1049"/>
                    <a:pt x="292" y="1021"/>
                    <a:pt x="289" y="993"/>
                  </a:cubicBezTo>
                  <a:cubicBezTo>
                    <a:pt x="266" y="476"/>
                    <a:pt x="266" y="476"/>
                    <a:pt x="266" y="476"/>
                  </a:cubicBezTo>
                  <a:cubicBezTo>
                    <a:pt x="310" y="453"/>
                    <a:pt x="342" y="410"/>
                    <a:pt x="351" y="361"/>
                  </a:cubicBezTo>
                  <a:close/>
                  <a:moveTo>
                    <a:pt x="288" y="350"/>
                  </a:moveTo>
                  <a:cubicBezTo>
                    <a:pt x="281" y="385"/>
                    <a:pt x="256" y="415"/>
                    <a:pt x="222" y="426"/>
                  </a:cubicBezTo>
                  <a:cubicBezTo>
                    <a:pt x="209" y="431"/>
                    <a:pt x="200" y="444"/>
                    <a:pt x="201" y="458"/>
                  </a:cubicBezTo>
                  <a:cubicBezTo>
                    <a:pt x="225" y="998"/>
                    <a:pt x="225" y="998"/>
                    <a:pt x="225" y="998"/>
                  </a:cubicBezTo>
                  <a:cubicBezTo>
                    <a:pt x="227" y="1009"/>
                    <a:pt x="223" y="1019"/>
                    <a:pt x="216" y="1027"/>
                  </a:cubicBezTo>
                  <a:cubicBezTo>
                    <a:pt x="197" y="1046"/>
                    <a:pt x="165" y="1046"/>
                    <a:pt x="146" y="1027"/>
                  </a:cubicBezTo>
                  <a:cubicBezTo>
                    <a:pt x="139" y="1019"/>
                    <a:pt x="135" y="1007"/>
                    <a:pt x="137" y="996"/>
                  </a:cubicBezTo>
                  <a:cubicBezTo>
                    <a:pt x="161" y="458"/>
                    <a:pt x="161" y="458"/>
                    <a:pt x="161" y="458"/>
                  </a:cubicBezTo>
                  <a:cubicBezTo>
                    <a:pt x="162" y="444"/>
                    <a:pt x="153" y="431"/>
                    <a:pt x="140" y="426"/>
                  </a:cubicBezTo>
                  <a:cubicBezTo>
                    <a:pt x="106" y="415"/>
                    <a:pt x="81" y="385"/>
                    <a:pt x="74" y="350"/>
                  </a:cubicBezTo>
                  <a:cubicBezTo>
                    <a:pt x="65" y="301"/>
                    <a:pt x="68" y="251"/>
                    <a:pt x="83" y="204"/>
                  </a:cubicBezTo>
                  <a:cubicBezTo>
                    <a:pt x="103" y="136"/>
                    <a:pt x="103" y="136"/>
                    <a:pt x="103" y="136"/>
                  </a:cubicBezTo>
                  <a:cubicBezTo>
                    <a:pt x="119" y="93"/>
                    <a:pt x="167" y="71"/>
                    <a:pt x="210" y="87"/>
                  </a:cubicBezTo>
                  <a:cubicBezTo>
                    <a:pt x="233" y="96"/>
                    <a:pt x="250" y="113"/>
                    <a:pt x="259" y="136"/>
                  </a:cubicBezTo>
                  <a:cubicBezTo>
                    <a:pt x="279" y="204"/>
                    <a:pt x="279" y="204"/>
                    <a:pt x="279" y="204"/>
                  </a:cubicBezTo>
                  <a:cubicBezTo>
                    <a:pt x="279" y="204"/>
                    <a:pt x="279" y="204"/>
                    <a:pt x="279" y="204"/>
                  </a:cubicBezTo>
                  <a:cubicBezTo>
                    <a:pt x="294" y="251"/>
                    <a:pt x="297" y="301"/>
                    <a:pt x="288" y="350"/>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77" name="Google Shape;477;p57"/>
            <p:cNvSpPr/>
            <p:nvPr/>
          </p:nvSpPr>
          <p:spPr>
            <a:xfrm>
              <a:off x="10421938" y="522288"/>
              <a:ext cx="80962" cy="252414"/>
            </a:xfrm>
            <a:custGeom>
              <a:avLst/>
              <a:gdLst/>
              <a:ahLst/>
              <a:cxnLst/>
              <a:rect l="l" t="t" r="r" b="b"/>
              <a:pathLst>
                <a:path w="352" h="1091" extrusionOk="0">
                  <a:moveTo>
                    <a:pt x="343" y="343"/>
                  </a:moveTo>
                  <a:cubicBezTo>
                    <a:pt x="349" y="337"/>
                    <a:pt x="352" y="328"/>
                    <a:pt x="352" y="320"/>
                  </a:cubicBezTo>
                  <a:cubicBezTo>
                    <a:pt x="352" y="32"/>
                    <a:pt x="352" y="32"/>
                    <a:pt x="352" y="32"/>
                  </a:cubicBezTo>
                  <a:cubicBezTo>
                    <a:pt x="352" y="14"/>
                    <a:pt x="338" y="0"/>
                    <a:pt x="320" y="0"/>
                  </a:cubicBezTo>
                  <a:cubicBezTo>
                    <a:pt x="302" y="0"/>
                    <a:pt x="288" y="14"/>
                    <a:pt x="288" y="32"/>
                  </a:cubicBezTo>
                  <a:cubicBezTo>
                    <a:pt x="288" y="307"/>
                    <a:pt x="288" y="307"/>
                    <a:pt x="288" y="307"/>
                  </a:cubicBezTo>
                  <a:cubicBezTo>
                    <a:pt x="201" y="393"/>
                    <a:pt x="201" y="393"/>
                    <a:pt x="201" y="393"/>
                  </a:cubicBezTo>
                  <a:cubicBezTo>
                    <a:pt x="195" y="400"/>
                    <a:pt x="192" y="409"/>
                    <a:pt x="192" y="418"/>
                  </a:cubicBezTo>
                  <a:cubicBezTo>
                    <a:pt x="220" y="978"/>
                    <a:pt x="220" y="978"/>
                    <a:pt x="220" y="978"/>
                  </a:cubicBezTo>
                  <a:cubicBezTo>
                    <a:pt x="221" y="990"/>
                    <a:pt x="216" y="1001"/>
                    <a:pt x="208" y="1010"/>
                  </a:cubicBezTo>
                  <a:cubicBezTo>
                    <a:pt x="190" y="1028"/>
                    <a:pt x="162" y="1028"/>
                    <a:pt x="144" y="1010"/>
                  </a:cubicBezTo>
                  <a:cubicBezTo>
                    <a:pt x="144" y="1010"/>
                    <a:pt x="144" y="1010"/>
                    <a:pt x="144" y="1010"/>
                  </a:cubicBezTo>
                  <a:cubicBezTo>
                    <a:pt x="136" y="1001"/>
                    <a:pt x="131" y="990"/>
                    <a:pt x="132" y="978"/>
                  </a:cubicBezTo>
                  <a:cubicBezTo>
                    <a:pt x="160" y="418"/>
                    <a:pt x="160" y="418"/>
                    <a:pt x="160" y="418"/>
                  </a:cubicBezTo>
                  <a:cubicBezTo>
                    <a:pt x="160" y="409"/>
                    <a:pt x="157" y="400"/>
                    <a:pt x="151" y="393"/>
                  </a:cubicBezTo>
                  <a:cubicBezTo>
                    <a:pt x="64" y="307"/>
                    <a:pt x="64" y="307"/>
                    <a:pt x="64" y="307"/>
                  </a:cubicBezTo>
                  <a:cubicBezTo>
                    <a:pt x="64" y="32"/>
                    <a:pt x="64" y="32"/>
                    <a:pt x="64" y="32"/>
                  </a:cubicBezTo>
                  <a:cubicBezTo>
                    <a:pt x="64" y="14"/>
                    <a:pt x="50" y="0"/>
                    <a:pt x="32" y="0"/>
                  </a:cubicBezTo>
                  <a:cubicBezTo>
                    <a:pt x="14" y="0"/>
                    <a:pt x="0" y="14"/>
                    <a:pt x="0" y="32"/>
                  </a:cubicBezTo>
                  <a:cubicBezTo>
                    <a:pt x="0" y="320"/>
                    <a:pt x="0" y="320"/>
                    <a:pt x="0" y="320"/>
                  </a:cubicBezTo>
                  <a:cubicBezTo>
                    <a:pt x="0" y="328"/>
                    <a:pt x="3" y="337"/>
                    <a:pt x="9" y="343"/>
                  </a:cubicBezTo>
                  <a:cubicBezTo>
                    <a:pt x="95" y="429"/>
                    <a:pt x="95" y="429"/>
                    <a:pt x="95" y="429"/>
                  </a:cubicBezTo>
                  <a:cubicBezTo>
                    <a:pt x="68" y="974"/>
                    <a:pt x="68" y="974"/>
                    <a:pt x="68" y="974"/>
                  </a:cubicBezTo>
                  <a:cubicBezTo>
                    <a:pt x="65" y="1034"/>
                    <a:pt x="111" y="1085"/>
                    <a:pt x="171" y="1088"/>
                  </a:cubicBezTo>
                  <a:cubicBezTo>
                    <a:pt x="230" y="1091"/>
                    <a:pt x="281" y="1045"/>
                    <a:pt x="284" y="985"/>
                  </a:cubicBezTo>
                  <a:cubicBezTo>
                    <a:pt x="284" y="982"/>
                    <a:pt x="284" y="978"/>
                    <a:pt x="284" y="974"/>
                  </a:cubicBezTo>
                  <a:cubicBezTo>
                    <a:pt x="257" y="429"/>
                    <a:pt x="257" y="429"/>
                    <a:pt x="257" y="429"/>
                  </a:cubicBezTo>
                  <a:lnTo>
                    <a:pt x="343" y="343"/>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78" name="Google Shape;478;p57"/>
            <p:cNvSpPr/>
            <p:nvPr/>
          </p:nvSpPr>
          <p:spPr>
            <a:xfrm>
              <a:off x="10444163" y="522288"/>
              <a:ext cx="14287" cy="74613"/>
            </a:xfrm>
            <a:custGeom>
              <a:avLst/>
              <a:gdLst/>
              <a:ahLst/>
              <a:cxnLst/>
              <a:rect l="l" t="t" r="r" b="b"/>
              <a:pathLst>
                <a:path w="64" h="320" extrusionOk="0">
                  <a:moveTo>
                    <a:pt x="32" y="320"/>
                  </a:moveTo>
                  <a:cubicBezTo>
                    <a:pt x="50" y="320"/>
                    <a:pt x="64" y="306"/>
                    <a:pt x="64" y="288"/>
                  </a:cubicBezTo>
                  <a:cubicBezTo>
                    <a:pt x="64" y="32"/>
                    <a:pt x="64" y="32"/>
                    <a:pt x="64" y="32"/>
                  </a:cubicBezTo>
                  <a:cubicBezTo>
                    <a:pt x="64" y="14"/>
                    <a:pt x="50" y="0"/>
                    <a:pt x="32" y="0"/>
                  </a:cubicBezTo>
                  <a:cubicBezTo>
                    <a:pt x="14" y="0"/>
                    <a:pt x="0" y="14"/>
                    <a:pt x="0" y="32"/>
                  </a:cubicBezTo>
                  <a:cubicBezTo>
                    <a:pt x="0" y="288"/>
                    <a:pt x="0" y="288"/>
                    <a:pt x="0" y="288"/>
                  </a:cubicBezTo>
                  <a:cubicBezTo>
                    <a:pt x="0" y="306"/>
                    <a:pt x="14" y="320"/>
                    <a:pt x="32" y="320"/>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79" name="Google Shape;479;p57"/>
            <p:cNvSpPr/>
            <p:nvPr/>
          </p:nvSpPr>
          <p:spPr>
            <a:xfrm>
              <a:off x="10466388" y="522288"/>
              <a:ext cx="14287" cy="74613"/>
            </a:xfrm>
            <a:custGeom>
              <a:avLst/>
              <a:gdLst/>
              <a:ahLst/>
              <a:cxnLst/>
              <a:rect l="l" t="t" r="r" b="b"/>
              <a:pathLst>
                <a:path w="64" h="320" extrusionOk="0">
                  <a:moveTo>
                    <a:pt x="0" y="32"/>
                  </a:moveTo>
                  <a:cubicBezTo>
                    <a:pt x="0" y="288"/>
                    <a:pt x="0" y="288"/>
                    <a:pt x="0" y="288"/>
                  </a:cubicBezTo>
                  <a:cubicBezTo>
                    <a:pt x="0" y="306"/>
                    <a:pt x="14" y="320"/>
                    <a:pt x="32" y="320"/>
                  </a:cubicBezTo>
                  <a:cubicBezTo>
                    <a:pt x="50" y="320"/>
                    <a:pt x="64" y="306"/>
                    <a:pt x="64" y="288"/>
                  </a:cubicBezTo>
                  <a:cubicBezTo>
                    <a:pt x="64" y="32"/>
                    <a:pt x="64" y="32"/>
                    <a:pt x="64" y="32"/>
                  </a:cubicBezTo>
                  <a:cubicBezTo>
                    <a:pt x="64" y="14"/>
                    <a:pt x="50" y="0"/>
                    <a:pt x="32" y="0"/>
                  </a:cubicBezTo>
                  <a:cubicBezTo>
                    <a:pt x="14" y="0"/>
                    <a:pt x="0" y="14"/>
                    <a:pt x="0" y="32"/>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80" name="Google Shape;480;p57"/>
            <p:cNvSpPr/>
            <p:nvPr/>
          </p:nvSpPr>
          <p:spPr>
            <a:xfrm>
              <a:off x="10294938" y="411163"/>
              <a:ext cx="446088" cy="444499"/>
            </a:xfrm>
            <a:custGeom>
              <a:avLst/>
              <a:gdLst/>
              <a:ahLst/>
              <a:cxnLst/>
              <a:rect l="l" t="t" r="r" b="b"/>
              <a:pathLst>
                <a:path w="1920" h="1920" extrusionOk="0">
                  <a:moveTo>
                    <a:pt x="960" y="0"/>
                  </a:moveTo>
                  <a:cubicBezTo>
                    <a:pt x="430" y="0"/>
                    <a:pt x="0" y="430"/>
                    <a:pt x="0" y="960"/>
                  </a:cubicBezTo>
                  <a:cubicBezTo>
                    <a:pt x="0" y="1490"/>
                    <a:pt x="430" y="1920"/>
                    <a:pt x="960" y="1920"/>
                  </a:cubicBezTo>
                  <a:cubicBezTo>
                    <a:pt x="1490" y="1920"/>
                    <a:pt x="1920" y="1490"/>
                    <a:pt x="1920" y="960"/>
                  </a:cubicBezTo>
                  <a:cubicBezTo>
                    <a:pt x="1919" y="430"/>
                    <a:pt x="1490" y="1"/>
                    <a:pt x="960" y="0"/>
                  </a:cubicBezTo>
                  <a:close/>
                  <a:moveTo>
                    <a:pt x="960" y="1856"/>
                  </a:moveTo>
                  <a:cubicBezTo>
                    <a:pt x="465" y="1856"/>
                    <a:pt x="64" y="1455"/>
                    <a:pt x="64" y="960"/>
                  </a:cubicBezTo>
                  <a:cubicBezTo>
                    <a:pt x="64" y="465"/>
                    <a:pt x="465" y="64"/>
                    <a:pt x="960" y="64"/>
                  </a:cubicBezTo>
                  <a:cubicBezTo>
                    <a:pt x="1455" y="64"/>
                    <a:pt x="1856" y="465"/>
                    <a:pt x="1856" y="960"/>
                  </a:cubicBezTo>
                  <a:cubicBezTo>
                    <a:pt x="1855" y="1455"/>
                    <a:pt x="1455" y="1855"/>
                    <a:pt x="960" y="1856"/>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81" name="Google Shape;481;p57"/>
            <p:cNvSpPr/>
            <p:nvPr/>
          </p:nvSpPr>
          <p:spPr>
            <a:xfrm>
              <a:off x="10493375" y="765176"/>
              <a:ext cx="49212" cy="15875"/>
            </a:xfrm>
            <a:custGeom>
              <a:avLst/>
              <a:gdLst/>
              <a:ahLst/>
              <a:cxnLst/>
              <a:rect l="l" t="t" r="r" b="b"/>
              <a:pathLst>
                <a:path w="211" h="71" extrusionOk="0">
                  <a:moveTo>
                    <a:pt x="173" y="2"/>
                  </a:moveTo>
                  <a:cubicBezTo>
                    <a:pt x="128" y="7"/>
                    <a:pt x="82" y="7"/>
                    <a:pt x="37" y="2"/>
                  </a:cubicBezTo>
                  <a:cubicBezTo>
                    <a:pt x="20" y="0"/>
                    <a:pt x="4" y="13"/>
                    <a:pt x="2" y="30"/>
                  </a:cubicBezTo>
                  <a:cubicBezTo>
                    <a:pt x="0" y="48"/>
                    <a:pt x="12" y="64"/>
                    <a:pt x="30" y="66"/>
                  </a:cubicBezTo>
                  <a:cubicBezTo>
                    <a:pt x="80" y="71"/>
                    <a:pt x="130" y="71"/>
                    <a:pt x="180" y="66"/>
                  </a:cubicBezTo>
                  <a:cubicBezTo>
                    <a:pt x="198" y="64"/>
                    <a:pt x="211" y="48"/>
                    <a:pt x="209" y="31"/>
                  </a:cubicBezTo>
                  <a:cubicBezTo>
                    <a:pt x="207" y="13"/>
                    <a:pt x="192" y="0"/>
                    <a:pt x="174" y="2"/>
                  </a:cubicBezTo>
                  <a:cubicBezTo>
                    <a:pt x="174" y="2"/>
                    <a:pt x="173" y="2"/>
                    <a:pt x="173" y="2"/>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82" name="Google Shape;482;p57"/>
            <p:cNvSpPr/>
            <p:nvPr/>
          </p:nvSpPr>
          <p:spPr>
            <a:xfrm>
              <a:off x="10609263" y="533401"/>
              <a:ext cx="73025" cy="207962"/>
            </a:xfrm>
            <a:custGeom>
              <a:avLst/>
              <a:gdLst/>
              <a:ahLst/>
              <a:cxnLst/>
              <a:rect l="l" t="t" r="r" b="b"/>
              <a:pathLst>
                <a:path w="310" h="894" extrusionOk="0">
                  <a:moveTo>
                    <a:pt x="50" y="12"/>
                  </a:moveTo>
                  <a:cubicBezTo>
                    <a:pt x="37" y="23"/>
                    <a:pt x="35" y="43"/>
                    <a:pt x="47" y="57"/>
                  </a:cubicBezTo>
                  <a:cubicBezTo>
                    <a:pt x="239" y="286"/>
                    <a:pt x="225" y="625"/>
                    <a:pt x="13" y="836"/>
                  </a:cubicBezTo>
                  <a:cubicBezTo>
                    <a:pt x="0" y="848"/>
                    <a:pt x="0" y="869"/>
                    <a:pt x="13" y="881"/>
                  </a:cubicBezTo>
                  <a:cubicBezTo>
                    <a:pt x="25" y="894"/>
                    <a:pt x="45" y="894"/>
                    <a:pt x="58" y="881"/>
                  </a:cubicBezTo>
                  <a:cubicBezTo>
                    <a:pt x="294" y="646"/>
                    <a:pt x="310" y="270"/>
                    <a:pt x="96" y="16"/>
                  </a:cubicBezTo>
                  <a:cubicBezTo>
                    <a:pt x="84" y="2"/>
                    <a:pt x="64" y="0"/>
                    <a:pt x="51" y="12"/>
                  </a:cubicBezTo>
                  <a:cubicBezTo>
                    <a:pt x="50" y="12"/>
                    <a:pt x="50" y="12"/>
                    <a:pt x="50" y="12"/>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83" name="Google Shape;483;p57"/>
            <p:cNvSpPr/>
            <p:nvPr/>
          </p:nvSpPr>
          <p:spPr>
            <a:xfrm>
              <a:off x="10460038" y="482601"/>
              <a:ext cx="100012" cy="26988"/>
            </a:xfrm>
            <a:custGeom>
              <a:avLst/>
              <a:gdLst/>
              <a:ahLst/>
              <a:cxnLst/>
              <a:rect l="l" t="t" r="r" b="b"/>
              <a:pathLst>
                <a:path w="430" h="115" extrusionOk="0">
                  <a:moveTo>
                    <a:pt x="36" y="115"/>
                  </a:moveTo>
                  <a:cubicBezTo>
                    <a:pt x="40" y="115"/>
                    <a:pt x="44" y="114"/>
                    <a:pt x="48" y="113"/>
                  </a:cubicBezTo>
                  <a:cubicBezTo>
                    <a:pt x="156" y="72"/>
                    <a:pt x="274" y="65"/>
                    <a:pt x="387" y="92"/>
                  </a:cubicBezTo>
                  <a:cubicBezTo>
                    <a:pt x="404" y="96"/>
                    <a:pt x="421" y="86"/>
                    <a:pt x="426" y="69"/>
                  </a:cubicBezTo>
                  <a:cubicBezTo>
                    <a:pt x="430" y="51"/>
                    <a:pt x="419" y="34"/>
                    <a:pt x="402" y="30"/>
                  </a:cubicBezTo>
                  <a:cubicBezTo>
                    <a:pt x="277" y="0"/>
                    <a:pt x="146" y="8"/>
                    <a:pt x="25" y="53"/>
                  </a:cubicBezTo>
                  <a:cubicBezTo>
                    <a:pt x="9" y="59"/>
                    <a:pt x="0" y="78"/>
                    <a:pt x="7" y="94"/>
                  </a:cubicBezTo>
                  <a:cubicBezTo>
                    <a:pt x="11" y="107"/>
                    <a:pt x="23" y="115"/>
                    <a:pt x="37" y="115"/>
                  </a:cubicBezTo>
                  <a:lnTo>
                    <a:pt x="36" y="115"/>
                  </a:ln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sp>
          <p:nvSpPr>
            <p:cNvPr id="484" name="Google Shape;484;p57"/>
            <p:cNvSpPr/>
            <p:nvPr/>
          </p:nvSpPr>
          <p:spPr>
            <a:xfrm>
              <a:off x="10355263" y="541338"/>
              <a:ext cx="71437" cy="200026"/>
            </a:xfrm>
            <a:custGeom>
              <a:avLst/>
              <a:gdLst/>
              <a:ahLst/>
              <a:cxnLst/>
              <a:rect l="l" t="t" r="r" b="b"/>
              <a:pathLst>
                <a:path w="307" h="858" extrusionOk="0">
                  <a:moveTo>
                    <a:pt x="127" y="394"/>
                  </a:moveTo>
                  <a:cubicBezTo>
                    <a:pt x="127" y="272"/>
                    <a:pt x="165" y="154"/>
                    <a:pt x="237" y="55"/>
                  </a:cubicBezTo>
                  <a:cubicBezTo>
                    <a:pt x="248" y="41"/>
                    <a:pt x="245" y="21"/>
                    <a:pt x="231" y="10"/>
                  </a:cubicBezTo>
                  <a:cubicBezTo>
                    <a:pt x="217" y="0"/>
                    <a:pt x="197" y="3"/>
                    <a:pt x="186" y="17"/>
                  </a:cubicBezTo>
                  <a:cubicBezTo>
                    <a:pt x="186" y="17"/>
                    <a:pt x="186" y="17"/>
                    <a:pt x="185" y="17"/>
                  </a:cubicBezTo>
                  <a:cubicBezTo>
                    <a:pt x="0" y="272"/>
                    <a:pt x="28" y="623"/>
                    <a:pt x="250" y="846"/>
                  </a:cubicBezTo>
                  <a:cubicBezTo>
                    <a:pt x="262" y="858"/>
                    <a:pt x="282" y="858"/>
                    <a:pt x="295" y="846"/>
                  </a:cubicBezTo>
                  <a:cubicBezTo>
                    <a:pt x="307" y="833"/>
                    <a:pt x="307" y="813"/>
                    <a:pt x="295" y="800"/>
                  </a:cubicBezTo>
                  <a:cubicBezTo>
                    <a:pt x="295" y="800"/>
                    <a:pt x="295" y="800"/>
                    <a:pt x="295" y="800"/>
                  </a:cubicBezTo>
                  <a:cubicBezTo>
                    <a:pt x="187" y="693"/>
                    <a:pt x="127" y="546"/>
                    <a:pt x="127" y="394"/>
                  </a:cubicBezTo>
                  <a:close/>
                </a:path>
              </a:pathLst>
            </a:custGeom>
            <a:solidFill>
              <a:srgbClr val="434343"/>
            </a:solidFill>
            <a:ln>
              <a:noFill/>
            </a:ln>
          </p:spPr>
          <p:txBody>
            <a:bodyPr spcFirstLastPara="1" wrap="square" lIns="68575" tIns="34275" rIns="68575" bIns="34275" anchor="t" anchorCtr="0">
              <a:noAutofit/>
            </a:bodyPr>
            <a:lstStyle/>
            <a:p>
              <a:pPr>
                <a:buClr>
                  <a:srgbClr val="000000"/>
                </a:buClr>
                <a:buSzPts val="1400"/>
              </a:pPr>
              <a:endParaRPr sz="1900">
                <a:solidFill>
                  <a:schemeClr val="dk1"/>
                </a:solidFill>
                <a:latin typeface="Calibri"/>
                <a:ea typeface="Calibri"/>
                <a:cs typeface="Calibri"/>
                <a:sym typeface="Calibri"/>
              </a:endParaRPr>
            </a:p>
          </p:txBody>
        </p:sp>
      </p:grpSp>
      <p:sp>
        <p:nvSpPr>
          <p:cNvPr id="485" name="Google Shape;485;p57"/>
          <p:cNvSpPr txBox="1"/>
          <p:nvPr/>
        </p:nvSpPr>
        <p:spPr>
          <a:xfrm>
            <a:off x="1066588" y="485600"/>
            <a:ext cx="9374750" cy="635200"/>
          </a:xfrm>
          <a:prstGeom prst="rect">
            <a:avLst/>
          </a:prstGeom>
          <a:noFill/>
          <a:ln>
            <a:noFill/>
          </a:ln>
        </p:spPr>
        <p:txBody>
          <a:bodyPr spcFirstLastPara="1" wrap="square" lIns="121705" tIns="121705" rIns="121705" bIns="121705" anchor="t" anchorCtr="0">
            <a:noAutofit/>
          </a:bodyPr>
          <a:lstStyle/>
          <a:p>
            <a:pPr>
              <a:buClr>
                <a:srgbClr val="000000"/>
              </a:buClr>
              <a:buSzPts val="2400"/>
            </a:pPr>
            <a:r>
              <a:rPr lang="en" sz="3200" i="1" dirty="0">
                <a:solidFill>
                  <a:srgbClr val="F18321"/>
                </a:solidFill>
                <a:latin typeface="Oswald Regular"/>
                <a:ea typeface="Oswald Regular"/>
                <a:cs typeface="Oswald Regular"/>
                <a:sym typeface="Oswald Regular"/>
              </a:rPr>
              <a:t>HIGHLIGHTS</a:t>
            </a:r>
            <a:endParaRPr sz="3200" i="1" dirty="0">
              <a:solidFill>
                <a:srgbClr val="F18321"/>
              </a:solidFill>
              <a:latin typeface="Oswald Regular"/>
              <a:ea typeface="Oswald Regular"/>
              <a:cs typeface="Oswald Regular"/>
              <a:sym typeface="Oswald Regul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61838" cy="10001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050" name="Rectangle 2" hidden="1"/>
          <p:cNvGraphicFramePr>
            <a:graphicFrameLocks/>
          </p:cNvGraphicFramePr>
          <p:nvPr>
            <p:custDataLst>
              <p:tags r:id="rId1"/>
            </p:custDataLst>
          </p:nvPr>
        </p:nvGraphicFramePr>
        <p:xfrm>
          <a:off x="0" y="0"/>
          <a:ext cx="211143" cy="158750"/>
        </p:xfrm>
        <a:graphic>
          <a:graphicData uri="http://schemas.openxmlformats.org/presentationml/2006/ole">
            <mc:AlternateContent xmlns:mc="http://schemas.openxmlformats.org/markup-compatibility/2006">
              <mc:Choice xmlns:v="urn:schemas-microsoft-com:vml" Requires="v">
                <p:oleObj r:id="rId5" imgW="0" imgH="0" progId="">
                  <p:embed/>
                </p:oleObj>
              </mc:Choice>
              <mc:Fallback>
                <p:oleObj r:id="rId5" imgW="0" imgH="0" progId="">
                  <p:embed/>
                  <p:pic>
                    <p:nvPicPr>
                      <p:cNvPr id="0" name="AutoShape 2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4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4"/>
          <p:cNvSpPr txBox="1">
            <a:spLocks noChangeArrowheads="1"/>
          </p:cNvSpPr>
          <p:nvPr>
            <p:custDataLst>
              <p:tags r:id="rId2"/>
            </p:custDataLst>
          </p:nvPr>
        </p:nvSpPr>
        <p:spPr>
          <a:xfrm>
            <a:off x="213519" y="0"/>
            <a:ext cx="8209241"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1. Problem</a:t>
            </a:r>
          </a:p>
        </p:txBody>
      </p:sp>
      <p:sp>
        <p:nvSpPr>
          <p:cNvPr id="8" name="Rectangle 7">
            <a:extLst>
              <a:ext uri="{FF2B5EF4-FFF2-40B4-BE49-F238E27FC236}">
                <a16:creationId xmlns:a16="http://schemas.microsoft.com/office/drawing/2014/main" id="{5C9D3C3A-FEAA-4D4F-8886-2BF95EC17F64}"/>
              </a:ext>
            </a:extLst>
          </p:cNvPr>
          <p:cNvSpPr/>
          <p:nvPr/>
        </p:nvSpPr>
        <p:spPr>
          <a:xfrm>
            <a:off x="0" y="990600"/>
            <a:ext cx="12161837" cy="923330"/>
          </a:xfrm>
          <a:prstGeom prst="rect">
            <a:avLst/>
          </a:prstGeom>
        </p:spPr>
        <p:txBody>
          <a:bodyPr wrap="square">
            <a:spAutoFit/>
          </a:bodyPr>
          <a:lstStyle/>
          <a:p>
            <a:pPr lvl="0"/>
            <a:r>
              <a:rPr lang="en-US" dirty="0">
                <a:solidFill>
                  <a:prstClr val="black"/>
                </a:solidFill>
              </a:rPr>
              <a:t>Students, professionals, travelling &amp; urban peoples are using unbranded mess for their daily meal. Unbranded mess are providing low hygiene food and no ease of experience in Mess.  Each types of consumers either take daily unhygienic food or he order very expensive food from online. On other hand consumers have daily only one choice of mess with fixed one menu. </a:t>
            </a:r>
          </a:p>
        </p:txBody>
      </p:sp>
      <p:pic>
        <p:nvPicPr>
          <p:cNvPr id="9" name="Picture 8" descr="DSC_0729.JPG"/>
          <p:cNvPicPr>
            <a:picLocks noChangeAspect="1"/>
          </p:cNvPicPr>
          <p:nvPr/>
        </p:nvPicPr>
        <p:blipFill>
          <a:blip r:embed="rId6" cstate="print"/>
          <a:stretch>
            <a:fillRect/>
          </a:stretch>
        </p:blipFill>
        <p:spPr>
          <a:xfrm>
            <a:off x="213519" y="3581400"/>
            <a:ext cx="3771900" cy="2895600"/>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p:spPr>
      </p:pic>
      <p:graphicFrame>
        <p:nvGraphicFramePr>
          <p:cNvPr id="12" name="Diagram 11"/>
          <p:cNvGraphicFramePr/>
          <p:nvPr/>
        </p:nvGraphicFramePr>
        <p:xfrm>
          <a:off x="8486720" y="2422344"/>
          <a:ext cx="3675118" cy="4435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 19"/>
          <p:cNvGraphicFramePr/>
          <p:nvPr/>
        </p:nvGraphicFramePr>
        <p:xfrm>
          <a:off x="9281319" y="1981200"/>
          <a:ext cx="2362200" cy="8382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9" descr="DSC_0750.JPG"/>
          <p:cNvPicPr>
            <a:picLocks noChangeAspect="1"/>
          </p:cNvPicPr>
          <p:nvPr/>
        </p:nvPicPr>
        <p:blipFill>
          <a:blip r:embed="rId17" cstate="print"/>
          <a:stretch>
            <a:fillRect/>
          </a:stretch>
        </p:blipFill>
        <p:spPr>
          <a:xfrm>
            <a:off x="4252119" y="3581400"/>
            <a:ext cx="4480719" cy="2987146"/>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13" name="Diagram 12"/>
          <p:cNvGraphicFramePr/>
          <p:nvPr/>
        </p:nvGraphicFramePr>
        <p:xfrm>
          <a:off x="594519" y="2057400"/>
          <a:ext cx="7543800" cy="1066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 13"/>
          <p:cNvGraphicFramePr/>
          <p:nvPr/>
        </p:nvGraphicFramePr>
        <p:xfrm>
          <a:off x="670719" y="1828800"/>
          <a:ext cx="7239000" cy="15240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5" name="TextBox 14"/>
          <p:cNvSpPr txBox="1"/>
          <p:nvPr/>
        </p:nvSpPr>
        <p:spPr>
          <a:xfrm>
            <a:off x="4023519" y="2438400"/>
            <a:ext cx="533400" cy="369332"/>
          </a:xfrm>
          <a:prstGeom prst="rect">
            <a:avLst/>
          </a:prstGeom>
          <a:noFill/>
        </p:spPr>
        <p:txBody>
          <a:bodyPr wrap="square" rtlCol="0">
            <a:spAutoFit/>
          </a:bodyPr>
          <a:lstStyle/>
          <a:p>
            <a:r>
              <a:rPr lang="en-US" b="1" dirty="0">
                <a:solidFill>
                  <a:schemeClr val="bg1"/>
                </a:solidFill>
              </a:rPr>
              <a:t>vs</a:t>
            </a:r>
          </a:p>
        </p:txBody>
      </p:sp>
      <p:pic>
        <p:nvPicPr>
          <p:cNvPr id="3" name="Picture 2">
            <a:extLst>
              <a:ext uri="{FF2B5EF4-FFF2-40B4-BE49-F238E27FC236}">
                <a16:creationId xmlns:a16="http://schemas.microsoft.com/office/drawing/2014/main" id="{CB323996-30E1-1AC2-10D2-FA2BB560D380}"/>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5"/>
          <a:srcRect/>
          <a:stretch>
            <a:fillRect/>
          </a:stretch>
        </p:blipFill>
        <p:spPr bwMode="auto">
          <a:xfrm>
            <a:off x="1432719" y="1752600"/>
            <a:ext cx="9906000" cy="2743200"/>
          </a:xfrm>
          <a:prstGeom prst="rect">
            <a:avLst/>
          </a:prstGeom>
          <a:noFill/>
          <a:ln w="9525">
            <a:noFill/>
            <a:miter lim="800000"/>
            <a:headEnd/>
            <a:tailEnd/>
          </a:ln>
        </p:spPr>
      </p:pic>
      <p:pic>
        <p:nvPicPr>
          <p:cNvPr id="21" name="Picture 20" descr="download (2).jpeg"/>
          <p:cNvPicPr>
            <a:picLocks noChangeAspect="1"/>
          </p:cNvPicPr>
          <p:nvPr/>
        </p:nvPicPr>
        <p:blipFill>
          <a:blip r:embed="rId6"/>
          <a:stretch>
            <a:fillRect/>
          </a:stretch>
        </p:blipFill>
        <p:spPr>
          <a:xfrm>
            <a:off x="6157119" y="4648200"/>
            <a:ext cx="1828800" cy="2209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0" y="0"/>
            <a:ext cx="12161838" cy="10001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050" name="Rectangle 2" hidden="1"/>
          <p:cNvGraphicFramePr>
            <a:graphicFrameLocks/>
          </p:cNvGraphicFramePr>
          <p:nvPr>
            <p:custDataLst>
              <p:tags r:id="rId1"/>
            </p:custDataLst>
          </p:nvPr>
        </p:nvGraphicFramePr>
        <p:xfrm>
          <a:off x="0" y="0"/>
          <a:ext cx="211143" cy="158750"/>
        </p:xfrm>
        <a:graphic>
          <a:graphicData uri="http://schemas.openxmlformats.org/presentationml/2006/ole">
            <mc:AlternateContent xmlns:mc="http://schemas.openxmlformats.org/markup-compatibility/2006">
              <mc:Choice xmlns:v="urn:schemas-microsoft-com:vml" Requires="v">
                <p:oleObj r:id="rId7" imgW="0" imgH="0" progId="">
                  <p:embed/>
                </p:oleObj>
              </mc:Choice>
              <mc:Fallback>
                <p:oleObj r:id="rId7" imgW="0" imgH="0" progId="">
                  <p:embed/>
                  <p:pic>
                    <p:nvPicPr>
                      <p:cNvPr id="0" name="AutoShape 2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4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4"/>
          <p:cNvSpPr txBox="1">
            <a:spLocks noChangeArrowheads="1"/>
          </p:cNvSpPr>
          <p:nvPr>
            <p:custDataLst>
              <p:tags r:id="rId2"/>
            </p:custDataLst>
          </p:nvPr>
        </p:nvSpPr>
        <p:spPr>
          <a:xfrm>
            <a:off x="213519" y="0"/>
            <a:ext cx="8209241"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2. SOLUTION</a:t>
            </a:r>
          </a:p>
        </p:txBody>
      </p:sp>
      <p:sp>
        <p:nvSpPr>
          <p:cNvPr id="8" name="Rectangle 7">
            <a:extLst>
              <a:ext uri="{FF2B5EF4-FFF2-40B4-BE49-F238E27FC236}">
                <a16:creationId xmlns:a16="http://schemas.microsoft.com/office/drawing/2014/main" id="{5C9D3C3A-FEAA-4D4F-8886-2BF95EC17F64}"/>
              </a:ext>
            </a:extLst>
          </p:cNvPr>
          <p:cNvSpPr/>
          <p:nvPr/>
        </p:nvSpPr>
        <p:spPr>
          <a:xfrm>
            <a:off x="0" y="990600"/>
            <a:ext cx="12161837" cy="923330"/>
          </a:xfrm>
          <a:prstGeom prst="rect">
            <a:avLst/>
          </a:prstGeom>
        </p:spPr>
        <p:txBody>
          <a:bodyPr wrap="square">
            <a:spAutoFit/>
          </a:bodyPr>
          <a:lstStyle/>
          <a:p>
            <a:pPr lvl="0"/>
            <a:r>
              <a:rPr lang="en-US" dirty="0">
                <a:solidFill>
                  <a:prstClr val="black"/>
                </a:solidFill>
              </a:rPr>
              <a:t>Bluwage trying to solve the problem of the three mentioned segments in above to last slide buy providing “Low Cost high hygienic meal” We are also able 2 solve the ease of experience in Mess with different daily menu meal in different different branded Bluwage Mess. We are making a chain of branded mess all over India by converting all unbranded Mess</a:t>
            </a:r>
          </a:p>
        </p:txBody>
      </p:sp>
      <p:pic>
        <p:nvPicPr>
          <p:cNvPr id="10" name="Picture 9" descr="DSC_0742.JPG"/>
          <p:cNvPicPr>
            <a:picLocks noChangeAspect="1"/>
          </p:cNvPicPr>
          <p:nvPr/>
        </p:nvPicPr>
        <p:blipFill>
          <a:blip r:embed="rId8" cstate="print"/>
          <a:stretch>
            <a:fillRect/>
          </a:stretch>
        </p:blipFill>
        <p:spPr>
          <a:xfrm>
            <a:off x="137318" y="4680606"/>
            <a:ext cx="3748881" cy="2100456"/>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p:spPr>
      </p:pic>
      <p:pic>
        <p:nvPicPr>
          <p:cNvPr id="14" name="Picture 13" descr="DSC_0750.JPG"/>
          <p:cNvPicPr>
            <a:picLocks noChangeAspect="1"/>
          </p:cNvPicPr>
          <p:nvPr/>
        </p:nvPicPr>
        <p:blipFill>
          <a:blip r:embed="rId9" cstate="print"/>
          <a:srcRect l="25745" t="4065" r="22766"/>
          <a:stretch>
            <a:fillRect/>
          </a:stretch>
        </p:blipFill>
        <p:spPr>
          <a:xfrm>
            <a:off x="4252119" y="4648200"/>
            <a:ext cx="1779024" cy="2209800"/>
          </a:xfrm>
          <a:prstGeom prst="roundRect">
            <a:avLst>
              <a:gd name="adj" fmla="val 16667"/>
            </a:avLst>
          </a:prstGeom>
          <a:ln w="57150">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20200129_000415.png"/>
          <p:cNvPicPr>
            <a:picLocks noChangeAspect="1"/>
          </p:cNvPicPr>
          <p:nvPr/>
        </p:nvPicPr>
        <p:blipFill>
          <a:blip r:embed="rId10" cstate="print"/>
          <a:stretch>
            <a:fillRect/>
          </a:stretch>
        </p:blipFill>
        <p:spPr>
          <a:xfrm>
            <a:off x="1661319" y="5105400"/>
            <a:ext cx="533400" cy="358579"/>
          </a:xfrm>
          <a:prstGeom prst="rect">
            <a:avLst/>
          </a:prstGeom>
        </p:spPr>
      </p:pic>
      <p:pic>
        <p:nvPicPr>
          <p:cNvPr id="22" name="Picture 21" descr="WhatsApp Image 2020-01-27 at 7.38.16 PM.jpeg"/>
          <p:cNvPicPr>
            <a:picLocks noChangeAspect="1"/>
          </p:cNvPicPr>
          <p:nvPr/>
        </p:nvPicPr>
        <p:blipFill>
          <a:blip r:embed="rId11"/>
          <a:stretch>
            <a:fillRect/>
          </a:stretch>
        </p:blipFill>
        <p:spPr>
          <a:xfrm>
            <a:off x="8138319" y="4582532"/>
            <a:ext cx="3794918" cy="2275468"/>
          </a:xfrm>
          <a:prstGeom prst="roundRect">
            <a:avLst>
              <a:gd name="adj" fmla="val 16667"/>
            </a:avLst>
          </a:prstGeom>
          <a:ln w="57150">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Google Shape;491;p58"/>
          <p:cNvSpPr txBox="1"/>
          <p:nvPr/>
        </p:nvSpPr>
        <p:spPr>
          <a:xfrm>
            <a:off x="0" y="2286000"/>
            <a:ext cx="1737519" cy="43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1" dirty="0">
                <a:solidFill>
                  <a:srgbClr val="F18321"/>
                </a:solidFill>
                <a:latin typeface="Oswald Regular"/>
                <a:ea typeface="Oswald Regular"/>
                <a:cs typeface="Oswald Regular"/>
                <a:sym typeface="Oswald Regular"/>
              </a:rPr>
              <a:t>PROCESS </a:t>
            </a:r>
            <a:endParaRPr sz="2400" b="1" i="1" u="none" strike="noStrike" cap="none">
              <a:solidFill>
                <a:srgbClr val="F18321"/>
              </a:solidFill>
              <a:latin typeface="Oswald Regular"/>
              <a:ea typeface="Oswald Regular"/>
              <a:cs typeface="Oswald Regular"/>
              <a:sym typeface="Oswald Regular"/>
            </a:endParaRPr>
          </a:p>
        </p:txBody>
      </p:sp>
      <p:sp>
        <p:nvSpPr>
          <p:cNvPr id="24" name="Google Shape;491;p58"/>
          <p:cNvSpPr txBox="1"/>
          <p:nvPr/>
        </p:nvSpPr>
        <p:spPr>
          <a:xfrm>
            <a:off x="0" y="4038600"/>
            <a:ext cx="1737519" cy="43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1" dirty="0">
                <a:solidFill>
                  <a:srgbClr val="F18321"/>
                </a:solidFill>
                <a:latin typeface="Oswald Regular"/>
                <a:ea typeface="Oswald Regular"/>
                <a:cs typeface="Oswald Regular"/>
                <a:sym typeface="Oswald Regular"/>
              </a:rPr>
              <a:t>PARTNER </a:t>
            </a:r>
            <a:endParaRPr sz="2400" b="1" i="1" u="none" strike="noStrike" cap="none">
              <a:solidFill>
                <a:srgbClr val="F18321"/>
              </a:solidFill>
              <a:latin typeface="Oswald Regular"/>
              <a:ea typeface="Oswald Regular"/>
              <a:cs typeface="Oswald Regular"/>
              <a:sym typeface="Oswald Regular"/>
            </a:endParaRPr>
          </a:p>
        </p:txBody>
      </p:sp>
      <p:pic>
        <p:nvPicPr>
          <p:cNvPr id="2" name="Picture 1">
            <a:extLst>
              <a:ext uri="{FF2B5EF4-FFF2-40B4-BE49-F238E27FC236}">
                <a16:creationId xmlns:a16="http://schemas.microsoft.com/office/drawing/2014/main" id="{E7A9769A-137B-9DBD-CF41-AECFB6BCDD3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58"/>
          <p:cNvPicPr preferRelativeResize="0"/>
          <p:nvPr/>
        </p:nvPicPr>
        <p:blipFill rotWithShape="1">
          <a:blip r:embed="rId4">
            <a:alphaModFix/>
          </a:blip>
          <a:srcRect l="38704" t="5987" r="38704" b="15838"/>
          <a:stretch/>
        </p:blipFill>
        <p:spPr>
          <a:xfrm>
            <a:off x="1251094" y="2008751"/>
            <a:ext cx="1815902" cy="3598467"/>
          </a:xfrm>
          <a:prstGeom prst="rect">
            <a:avLst/>
          </a:prstGeom>
          <a:noFill/>
          <a:ln>
            <a:noFill/>
          </a:ln>
        </p:spPr>
      </p:pic>
      <p:sp>
        <p:nvSpPr>
          <p:cNvPr id="492" name="Google Shape;492;p58"/>
          <p:cNvSpPr txBox="1"/>
          <p:nvPr/>
        </p:nvSpPr>
        <p:spPr>
          <a:xfrm>
            <a:off x="943128" y="1249133"/>
            <a:ext cx="4741042" cy="300800"/>
          </a:xfrm>
          <a:prstGeom prst="rect">
            <a:avLst/>
          </a:prstGeom>
          <a:noFill/>
          <a:ln>
            <a:noFill/>
          </a:ln>
        </p:spPr>
        <p:txBody>
          <a:bodyPr spcFirstLastPara="1" wrap="square" lIns="121705" tIns="121705" rIns="121705" bIns="121705" anchor="ctr" anchorCtr="0">
            <a:noAutofit/>
          </a:bodyPr>
          <a:lstStyle/>
          <a:p>
            <a:pPr>
              <a:buClr>
                <a:srgbClr val="000000"/>
              </a:buClr>
              <a:buSzPts val="1200"/>
            </a:pPr>
            <a:r>
              <a:rPr lang="en" sz="1600" dirty="0">
                <a:solidFill>
                  <a:srgbClr val="434343"/>
                </a:solidFill>
                <a:latin typeface="Calibri"/>
                <a:ea typeface="Calibri"/>
                <a:cs typeface="Calibri"/>
                <a:sym typeface="Calibri"/>
              </a:rPr>
              <a:t>How customers place an order on Bluwage App.</a:t>
            </a:r>
            <a:endParaRPr sz="1600">
              <a:solidFill>
                <a:srgbClr val="434343"/>
              </a:solidFill>
              <a:latin typeface="Calibri"/>
              <a:ea typeface="Calibri"/>
              <a:cs typeface="Calibri"/>
              <a:sym typeface="Calibri"/>
            </a:endParaRPr>
          </a:p>
        </p:txBody>
      </p:sp>
      <p:pic>
        <p:nvPicPr>
          <p:cNvPr id="494" name="Google Shape;494;p58"/>
          <p:cNvPicPr preferRelativeResize="0"/>
          <p:nvPr/>
        </p:nvPicPr>
        <p:blipFill rotWithShape="1">
          <a:blip r:embed="rId4">
            <a:alphaModFix/>
          </a:blip>
          <a:srcRect l="38704" t="5987" r="38704" b="15838"/>
          <a:stretch/>
        </p:blipFill>
        <p:spPr>
          <a:xfrm>
            <a:off x="3724660" y="2008751"/>
            <a:ext cx="1815902" cy="3598467"/>
          </a:xfrm>
          <a:prstGeom prst="rect">
            <a:avLst/>
          </a:prstGeom>
          <a:noFill/>
          <a:ln>
            <a:noFill/>
          </a:ln>
        </p:spPr>
      </p:pic>
      <p:pic>
        <p:nvPicPr>
          <p:cNvPr id="495" name="Google Shape;495;p58"/>
          <p:cNvPicPr preferRelativeResize="0"/>
          <p:nvPr/>
        </p:nvPicPr>
        <p:blipFill rotWithShape="1">
          <a:blip r:embed="rId4">
            <a:alphaModFix/>
          </a:blip>
          <a:srcRect l="38704" t="5987" r="38704" b="15838"/>
          <a:stretch/>
        </p:blipFill>
        <p:spPr>
          <a:xfrm>
            <a:off x="6198225" y="2020584"/>
            <a:ext cx="1815902" cy="3598467"/>
          </a:xfrm>
          <a:prstGeom prst="rect">
            <a:avLst/>
          </a:prstGeom>
          <a:noFill/>
          <a:ln>
            <a:noFill/>
          </a:ln>
        </p:spPr>
      </p:pic>
      <p:pic>
        <p:nvPicPr>
          <p:cNvPr id="496" name="Google Shape;496;p58"/>
          <p:cNvPicPr preferRelativeResize="0"/>
          <p:nvPr/>
        </p:nvPicPr>
        <p:blipFill rotWithShape="1">
          <a:blip r:embed="rId5" cstate="print">
            <a:alphaModFix/>
          </a:blip>
          <a:srcRect/>
          <a:stretch/>
        </p:blipFill>
        <p:spPr>
          <a:xfrm>
            <a:off x="6336744" y="2441230"/>
            <a:ext cx="1560361" cy="2780876"/>
          </a:xfrm>
          <a:prstGeom prst="rect">
            <a:avLst/>
          </a:prstGeom>
          <a:noFill/>
          <a:ln w="9525" cap="flat" cmpd="sng">
            <a:solidFill>
              <a:schemeClr val="dk1"/>
            </a:solidFill>
            <a:prstDash val="solid"/>
            <a:round/>
            <a:headEnd type="none" w="sm" len="sm"/>
            <a:tailEnd type="none" w="sm" len="sm"/>
          </a:ln>
        </p:spPr>
      </p:pic>
      <p:pic>
        <p:nvPicPr>
          <p:cNvPr id="497" name="Google Shape;497;p58"/>
          <p:cNvPicPr preferRelativeResize="0"/>
          <p:nvPr/>
        </p:nvPicPr>
        <p:blipFill rotWithShape="1">
          <a:blip r:embed="rId6" cstate="print">
            <a:alphaModFix/>
          </a:blip>
          <a:srcRect/>
          <a:stretch/>
        </p:blipFill>
        <p:spPr>
          <a:xfrm>
            <a:off x="6336744" y="2441230"/>
            <a:ext cx="1560360" cy="2780876"/>
          </a:xfrm>
          <a:prstGeom prst="rect">
            <a:avLst/>
          </a:prstGeom>
          <a:noFill/>
          <a:ln w="9525" cap="flat" cmpd="sng">
            <a:solidFill>
              <a:schemeClr val="dk1"/>
            </a:solidFill>
            <a:prstDash val="solid"/>
            <a:round/>
            <a:headEnd type="none" w="sm" len="sm"/>
            <a:tailEnd type="none" w="sm" len="sm"/>
          </a:ln>
        </p:spPr>
      </p:pic>
      <p:pic>
        <p:nvPicPr>
          <p:cNvPr id="498" name="Google Shape;498;p58"/>
          <p:cNvPicPr preferRelativeResize="0"/>
          <p:nvPr/>
        </p:nvPicPr>
        <p:blipFill rotWithShape="1">
          <a:blip r:embed="rId7" cstate="print">
            <a:alphaModFix/>
          </a:blip>
          <a:srcRect/>
          <a:stretch/>
        </p:blipFill>
        <p:spPr>
          <a:xfrm>
            <a:off x="6336744" y="2441230"/>
            <a:ext cx="1560360" cy="2780876"/>
          </a:xfrm>
          <a:prstGeom prst="rect">
            <a:avLst/>
          </a:prstGeom>
          <a:noFill/>
          <a:ln w="9525" cap="flat" cmpd="sng">
            <a:solidFill>
              <a:schemeClr val="dk1"/>
            </a:solidFill>
            <a:prstDash val="solid"/>
            <a:round/>
            <a:headEnd type="none" w="sm" len="sm"/>
            <a:tailEnd type="none" w="sm" len="sm"/>
          </a:ln>
        </p:spPr>
      </p:pic>
      <p:pic>
        <p:nvPicPr>
          <p:cNvPr id="499" name="Google Shape;499;p58"/>
          <p:cNvPicPr preferRelativeResize="0"/>
          <p:nvPr/>
        </p:nvPicPr>
        <p:blipFill rotWithShape="1">
          <a:blip r:embed="rId8" cstate="print">
            <a:alphaModFix/>
          </a:blip>
          <a:srcRect/>
          <a:stretch/>
        </p:blipFill>
        <p:spPr>
          <a:xfrm>
            <a:off x="6336744" y="2441230"/>
            <a:ext cx="1560360" cy="2780876"/>
          </a:xfrm>
          <a:prstGeom prst="rect">
            <a:avLst/>
          </a:prstGeom>
          <a:noFill/>
          <a:ln w="9525" cap="flat" cmpd="sng">
            <a:solidFill>
              <a:schemeClr val="dk1"/>
            </a:solidFill>
            <a:prstDash val="solid"/>
            <a:round/>
            <a:headEnd type="none" w="sm" len="sm"/>
            <a:tailEnd type="none" w="sm" len="sm"/>
          </a:ln>
        </p:spPr>
      </p:pic>
      <p:pic>
        <p:nvPicPr>
          <p:cNvPr id="500" name="Google Shape;500;p58"/>
          <p:cNvPicPr preferRelativeResize="0"/>
          <p:nvPr/>
        </p:nvPicPr>
        <p:blipFill rotWithShape="1">
          <a:blip r:embed="rId4">
            <a:alphaModFix/>
          </a:blip>
          <a:srcRect l="38704" t="5987" r="38704" b="15838"/>
          <a:stretch/>
        </p:blipFill>
        <p:spPr>
          <a:xfrm>
            <a:off x="8570442" y="2020584"/>
            <a:ext cx="1815902" cy="3598467"/>
          </a:xfrm>
          <a:prstGeom prst="rect">
            <a:avLst/>
          </a:prstGeom>
          <a:noFill/>
          <a:ln>
            <a:noFill/>
          </a:ln>
        </p:spPr>
      </p:pic>
      <p:sp>
        <p:nvSpPr>
          <p:cNvPr id="503" name="Google Shape;503;p58"/>
          <p:cNvSpPr/>
          <p:nvPr/>
        </p:nvSpPr>
        <p:spPr>
          <a:xfrm>
            <a:off x="3189579" y="3657600"/>
            <a:ext cx="457665" cy="300800"/>
          </a:xfrm>
          <a:prstGeom prst="rightArrow">
            <a:avLst>
              <a:gd name="adj1" fmla="val 50909"/>
              <a:gd name="adj2" fmla="val 50000"/>
            </a:avLst>
          </a:prstGeom>
          <a:solidFill>
            <a:srgbClr val="E57200"/>
          </a:solidFill>
          <a:ln>
            <a:noFill/>
          </a:ln>
          <a:effectLst>
            <a:outerShdw blurRad="12700" dist="12700" dir="5400000" rotWithShape="0">
              <a:srgbClr val="000000">
                <a:alpha val="49019"/>
              </a:srgbClr>
            </a:outerShdw>
          </a:effectLst>
        </p:spPr>
        <p:txBody>
          <a:bodyPr spcFirstLastPara="1" wrap="square" lIns="35643" tIns="35643" rIns="35643" bIns="35643" anchor="ctr" anchorCtr="0">
            <a:noAutofit/>
          </a:bodyPr>
          <a:lstStyle/>
          <a:p>
            <a:pPr algn="ctr">
              <a:buClr>
                <a:schemeClr val="dk1"/>
              </a:buClr>
              <a:buSzPts val="1200"/>
            </a:pPr>
            <a:endParaRPr sz="1300">
              <a:solidFill>
                <a:srgbClr val="FFFFFF"/>
              </a:solidFill>
              <a:latin typeface="Helvetica Neue Light"/>
              <a:ea typeface="Helvetica Neue Light"/>
              <a:cs typeface="Helvetica Neue Light"/>
              <a:sym typeface="Helvetica Neue Light"/>
            </a:endParaRPr>
          </a:p>
        </p:txBody>
      </p:sp>
      <p:sp>
        <p:nvSpPr>
          <p:cNvPr id="504" name="Google Shape;504;p58"/>
          <p:cNvSpPr/>
          <p:nvPr/>
        </p:nvSpPr>
        <p:spPr>
          <a:xfrm>
            <a:off x="5651307" y="3657600"/>
            <a:ext cx="457665" cy="300800"/>
          </a:xfrm>
          <a:prstGeom prst="rightArrow">
            <a:avLst>
              <a:gd name="adj1" fmla="val 50909"/>
              <a:gd name="adj2" fmla="val 50000"/>
            </a:avLst>
          </a:prstGeom>
          <a:solidFill>
            <a:srgbClr val="E57200"/>
          </a:solidFill>
          <a:ln>
            <a:noFill/>
          </a:ln>
          <a:effectLst>
            <a:outerShdw blurRad="12700" dist="12700" dir="5400000" rotWithShape="0">
              <a:srgbClr val="000000">
                <a:alpha val="49019"/>
              </a:srgbClr>
            </a:outerShdw>
          </a:effectLst>
        </p:spPr>
        <p:txBody>
          <a:bodyPr spcFirstLastPara="1" wrap="square" lIns="35643" tIns="35643" rIns="35643" bIns="35643" anchor="ctr" anchorCtr="0">
            <a:noAutofit/>
          </a:bodyPr>
          <a:lstStyle/>
          <a:p>
            <a:pPr algn="ctr">
              <a:buClr>
                <a:schemeClr val="dk1"/>
              </a:buClr>
              <a:buSzPts val="1200"/>
            </a:pPr>
            <a:endParaRPr sz="1300">
              <a:solidFill>
                <a:srgbClr val="FFFFFF"/>
              </a:solidFill>
              <a:latin typeface="Helvetica Neue Light"/>
              <a:ea typeface="Helvetica Neue Light"/>
              <a:cs typeface="Helvetica Neue Light"/>
              <a:sym typeface="Helvetica Neue Light"/>
            </a:endParaRPr>
          </a:p>
        </p:txBody>
      </p:sp>
      <p:sp>
        <p:nvSpPr>
          <p:cNvPr id="505" name="Google Shape;505;p58"/>
          <p:cNvSpPr/>
          <p:nvPr/>
        </p:nvSpPr>
        <p:spPr>
          <a:xfrm>
            <a:off x="8082028" y="3657600"/>
            <a:ext cx="457665" cy="300800"/>
          </a:xfrm>
          <a:prstGeom prst="rightArrow">
            <a:avLst>
              <a:gd name="adj1" fmla="val 50909"/>
              <a:gd name="adj2" fmla="val 50000"/>
            </a:avLst>
          </a:prstGeom>
          <a:solidFill>
            <a:srgbClr val="E57200"/>
          </a:solidFill>
          <a:ln>
            <a:noFill/>
          </a:ln>
          <a:effectLst>
            <a:outerShdw blurRad="12700" dist="12700" dir="5400000" rotWithShape="0">
              <a:srgbClr val="000000">
                <a:alpha val="49019"/>
              </a:srgbClr>
            </a:outerShdw>
          </a:effectLst>
        </p:spPr>
        <p:txBody>
          <a:bodyPr spcFirstLastPara="1" wrap="square" lIns="35643" tIns="35643" rIns="35643" bIns="35643" anchor="ctr" anchorCtr="0">
            <a:noAutofit/>
          </a:bodyPr>
          <a:lstStyle/>
          <a:p>
            <a:pPr algn="ctr">
              <a:buClr>
                <a:schemeClr val="dk1"/>
              </a:buClr>
              <a:buSzPts val="1200"/>
            </a:pPr>
            <a:endParaRPr sz="1300">
              <a:solidFill>
                <a:srgbClr val="FFFFFF"/>
              </a:solidFill>
              <a:latin typeface="Helvetica Neue Light"/>
              <a:ea typeface="Helvetica Neue Light"/>
              <a:cs typeface="Helvetica Neue Light"/>
              <a:sym typeface="Helvetica Neue Light"/>
            </a:endParaRPr>
          </a:p>
        </p:txBody>
      </p:sp>
      <p:sp>
        <p:nvSpPr>
          <p:cNvPr id="506" name="Google Shape;506;p58"/>
          <p:cNvSpPr txBox="1"/>
          <p:nvPr/>
        </p:nvSpPr>
        <p:spPr>
          <a:xfrm>
            <a:off x="1543073" y="5560267"/>
            <a:ext cx="1232144" cy="462000"/>
          </a:xfrm>
          <a:prstGeom prst="rect">
            <a:avLst/>
          </a:prstGeom>
          <a:noFill/>
          <a:ln>
            <a:noFill/>
          </a:ln>
        </p:spPr>
        <p:txBody>
          <a:bodyPr spcFirstLastPara="1" wrap="square" lIns="121705" tIns="121705" rIns="121705" bIns="121705" anchor="t" anchorCtr="0">
            <a:noAutofit/>
          </a:bodyPr>
          <a:lstStyle/>
          <a:p>
            <a:pPr algn="ctr">
              <a:buClr>
                <a:srgbClr val="000000"/>
              </a:buClr>
              <a:buSzPts val="1400"/>
            </a:pPr>
            <a:r>
              <a:rPr lang="en" sz="1900" dirty="0">
                <a:solidFill>
                  <a:srgbClr val="000000"/>
                </a:solidFill>
                <a:latin typeface="Oswald Regular"/>
                <a:ea typeface="Oswald Regular"/>
                <a:cs typeface="Oswald Regular"/>
                <a:sym typeface="Oswald Regular"/>
              </a:rPr>
              <a:t>Profile Listing</a:t>
            </a:r>
            <a:endParaRPr sz="1900">
              <a:solidFill>
                <a:srgbClr val="000000"/>
              </a:solidFill>
              <a:latin typeface="Oswald Regular"/>
              <a:ea typeface="Oswald Regular"/>
              <a:cs typeface="Oswald Regular"/>
              <a:sym typeface="Oswald Regular"/>
            </a:endParaRPr>
          </a:p>
        </p:txBody>
      </p:sp>
      <p:sp>
        <p:nvSpPr>
          <p:cNvPr id="507" name="Google Shape;507;p58"/>
          <p:cNvSpPr txBox="1"/>
          <p:nvPr/>
        </p:nvSpPr>
        <p:spPr>
          <a:xfrm>
            <a:off x="4165553" y="5560267"/>
            <a:ext cx="955630" cy="462000"/>
          </a:xfrm>
          <a:prstGeom prst="rect">
            <a:avLst/>
          </a:prstGeom>
          <a:noFill/>
          <a:ln>
            <a:noFill/>
          </a:ln>
        </p:spPr>
        <p:txBody>
          <a:bodyPr spcFirstLastPara="1" wrap="square" lIns="121705" tIns="121705" rIns="121705" bIns="121705" anchor="t" anchorCtr="0">
            <a:noAutofit/>
          </a:bodyPr>
          <a:lstStyle/>
          <a:p>
            <a:pPr algn="ctr">
              <a:buClr>
                <a:srgbClr val="000000"/>
              </a:buClr>
              <a:buSzPts val="1400"/>
            </a:pPr>
            <a:r>
              <a:rPr lang="en" sz="1900" dirty="0">
                <a:solidFill>
                  <a:srgbClr val="000000"/>
                </a:solidFill>
                <a:latin typeface="Oswald Regular"/>
                <a:ea typeface="Oswald Regular"/>
                <a:cs typeface="Oswald Regular"/>
                <a:sym typeface="Oswald Regular"/>
              </a:rPr>
              <a:t>Menu</a:t>
            </a:r>
            <a:endParaRPr sz="1900">
              <a:solidFill>
                <a:srgbClr val="000000"/>
              </a:solidFill>
              <a:latin typeface="Oswald Regular"/>
              <a:ea typeface="Oswald Regular"/>
              <a:cs typeface="Oswald Regular"/>
              <a:sym typeface="Oswald Regular"/>
            </a:endParaRPr>
          </a:p>
        </p:txBody>
      </p:sp>
      <p:sp>
        <p:nvSpPr>
          <p:cNvPr id="508" name="Google Shape;508;p58"/>
          <p:cNvSpPr txBox="1"/>
          <p:nvPr/>
        </p:nvSpPr>
        <p:spPr>
          <a:xfrm>
            <a:off x="6639101" y="5560267"/>
            <a:ext cx="955630" cy="462000"/>
          </a:xfrm>
          <a:prstGeom prst="rect">
            <a:avLst/>
          </a:prstGeom>
          <a:noFill/>
          <a:ln>
            <a:noFill/>
          </a:ln>
        </p:spPr>
        <p:txBody>
          <a:bodyPr spcFirstLastPara="1" wrap="square" lIns="121705" tIns="121705" rIns="121705" bIns="121705" anchor="t" anchorCtr="0">
            <a:noAutofit/>
          </a:bodyPr>
          <a:lstStyle/>
          <a:p>
            <a:pPr algn="ctr">
              <a:buClr>
                <a:srgbClr val="000000"/>
              </a:buClr>
              <a:buSzPts val="1400"/>
            </a:pPr>
            <a:r>
              <a:rPr lang="en" sz="1900" dirty="0">
                <a:solidFill>
                  <a:srgbClr val="000000"/>
                </a:solidFill>
                <a:latin typeface="Oswald Regular"/>
                <a:ea typeface="Oswald Regular"/>
                <a:cs typeface="Oswald Regular"/>
                <a:sym typeface="Oswald Regular"/>
              </a:rPr>
              <a:t>Cart</a:t>
            </a:r>
            <a:endParaRPr sz="1900">
              <a:solidFill>
                <a:srgbClr val="000000"/>
              </a:solidFill>
              <a:latin typeface="Oswald Regular"/>
              <a:ea typeface="Oswald Regular"/>
              <a:cs typeface="Oswald Regular"/>
              <a:sym typeface="Oswald Regular"/>
            </a:endParaRPr>
          </a:p>
        </p:txBody>
      </p:sp>
      <p:sp>
        <p:nvSpPr>
          <p:cNvPr id="509" name="Google Shape;509;p58"/>
          <p:cNvSpPr txBox="1"/>
          <p:nvPr/>
        </p:nvSpPr>
        <p:spPr>
          <a:xfrm>
            <a:off x="8828987" y="5505633"/>
            <a:ext cx="1320326" cy="462000"/>
          </a:xfrm>
          <a:prstGeom prst="rect">
            <a:avLst/>
          </a:prstGeom>
          <a:noFill/>
          <a:ln>
            <a:noFill/>
          </a:ln>
        </p:spPr>
        <p:txBody>
          <a:bodyPr spcFirstLastPara="1" wrap="square" lIns="121705" tIns="121705" rIns="121705" bIns="121705" anchor="t" anchorCtr="0">
            <a:noAutofit/>
          </a:bodyPr>
          <a:lstStyle/>
          <a:p>
            <a:pPr algn="ctr">
              <a:buClr>
                <a:srgbClr val="000000"/>
              </a:buClr>
              <a:buSzPts val="1400"/>
            </a:pPr>
            <a:r>
              <a:rPr lang="en" sz="1900" dirty="0">
                <a:solidFill>
                  <a:srgbClr val="000000"/>
                </a:solidFill>
                <a:latin typeface="Oswald Regular"/>
                <a:ea typeface="Oswald Regular"/>
                <a:cs typeface="Oswald Regular"/>
                <a:sym typeface="Oswald Regular"/>
              </a:rPr>
              <a:t>Payment</a:t>
            </a:r>
            <a:endParaRPr sz="1900">
              <a:solidFill>
                <a:srgbClr val="000000"/>
              </a:solidFill>
              <a:latin typeface="Oswald Regular"/>
              <a:ea typeface="Oswald Regular"/>
              <a:cs typeface="Oswald Regular"/>
              <a:sym typeface="Oswald Regular"/>
            </a:endParaRPr>
          </a:p>
        </p:txBody>
      </p:sp>
      <p:pic>
        <p:nvPicPr>
          <p:cNvPr id="22" name="Picture 21" descr="Screenshot_2022-04-27-15-14-35-727_com.wix.branded.dev.jpg"/>
          <p:cNvPicPr>
            <a:picLocks noChangeAspect="1"/>
          </p:cNvPicPr>
          <p:nvPr/>
        </p:nvPicPr>
        <p:blipFill>
          <a:blip r:embed="rId9" cstate="print"/>
          <a:stretch>
            <a:fillRect/>
          </a:stretch>
        </p:blipFill>
        <p:spPr>
          <a:xfrm>
            <a:off x="6385719" y="2438400"/>
            <a:ext cx="14478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descr="Screenshot_2022-04-27-15-15-29-331_com.wix.branded.dev.jpg"/>
          <p:cNvPicPr>
            <a:picLocks noChangeAspect="1"/>
          </p:cNvPicPr>
          <p:nvPr/>
        </p:nvPicPr>
        <p:blipFill>
          <a:blip r:embed="rId10" cstate="print"/>
          <a:stretch>
            <a:fillRect/>
          </a:stretch>
        </p:blipFill>
        <p:spPr>
          <a:xfrm>
            <a:off x="8731024" y="2438400"/>
            <a:ext cx="1516251" cy="2839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descr="Screenshot_2022-04-27-15-17-57-704_com.android.chrome.jpg"/>
          <p:cNvPicPr>
            <a:picLocks noChangeAspect="1"/>
          </p:cNvPicPr>
          <p:nvPr/>
        </p:nvPicPr>
        <p:blipFill>
          <a:blip r:embed="rId11" cstate="print"/>
          <a:stretch>
            <a:fillRect/>
          </a:stretch>
        </p:blipFill>
        <p:spPr>
          <a:xfrm>
            <a:off x="3871119" y="2438400"/>
            <a:ext cx="15240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descr="Screenshot_2022-04-27-15-15-16-915_com.wix.branded.dev.jpg"/>
          <p:cNvPicPr>
            <a:picLocks noChangeAspect="1"/>
          </p:cNvPicPr>
          <p:nvPr/>
        </p:nvPicPr>
        <p:blipFill>
          <a:blip r:embed="rId12" cstate="print"/>
          <a:stretch>
            <a:fillRect/>
          </a:stretch>
        </p:blipFill>
        <p:spPr>
          <a:xfrm>
            <a:off x="1432719" y="2438400"/>
            <a:ext cx="1441342"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B980F29F-25A9-57BB-DBB4-9995A67C1559}"/>
              </a:ext>
            </a:extLst>
          </p:cNvPr>
          <p:cNvSpPr/>
          <p:nvPr/>
        </p:nvSpPr>
        <p:spPr>
          <a:xfrm>
            <a:off x="0" y="0"/>
            <a:ext cx="12161838" cy="10001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4">
            <a:extLst>
              <a:ext uri="{FF2B5EF4-FFF2-40B4-BE49-F238E27FC236}">
                <a16:creationId xmlns:a16="http://schemas.microsoft.com/office/drawing/2014/main" id="{88A761E3-EC86-663E-612A-D661A361DBF0}"/>
              </a:ext>
            </a:extLst>
          </p:cNvPr>
          <p:cNvSpPr txBox="1">
            <a:spLocks noChangeArrowheads="1"/>
          </p:cNvSpPr>
          <p:nvPr>
            <p:custDataLst>
              <p:tags r:id="rId1"/>
            </p:custDataLst>
          </p:nvPr>
        </p:nvSpPr>
        <p:spPr>
          <a:xfrm>
            <a:off x="213519" y="0"/>
            <a:ext cx="8209241"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3. CONSUMER APP</a:t>
            </a:r>
          </a:p>
        </p:txBody>
      </p:sp>
      <p:pic>
        <p:nvPicPr>
          <p:cNvPr id="4" name="Picture 3">
            <a:extLst>
              <a:ext uri="{FF2B5EF4-FFF2-40B4-BE49-F238E27FC236}">
                <a16:creationId xmlns:a16="http://schemas.microsoft.com/office/drawing/2014/main" id="{EB9B33DA-8EDA-F28C-546E-7B5A16B887C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3"/>
          <a:srcRect/>
          <a:stretch>
            <a:fillRect/>
          </a:stretch>
        </p:blipFill>
        <p:spPr bwMode="auto">
          <a:xfrm>
            <a:off x="0" y="0"/>
            <a:ext cx="12208899" cy="6858000"/>
          </a:xfrm>
          <a:prstGeom prst="rect">
            <a:avLst/>
          </a:prstGeom>
          <a:noFill/>
          <a:ln w="9525">
            <a:noFill/>
            <a:miter lim="800000"/>
            <a:headEnd/>
            <a:tailEnd/>
          </a:ln>
          <a:effectLst/>
        </p:spPr>
      </p:pic>
      <p:graphicFrame>
        <p:nvGraphicFramePr>
          <p:cNvPr id="5" name="Diagram 4"/>
          <p:cNvGraphicFramePr/>
          <p:nvPr/>
        </p:nvGraphicFramePr>
        <p:xfrm>
          <a:off x="289719" y="381000"/>
          <a:ext cx="838200" cy="83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5"/>
          <p:cNvGrpSpPr/>
          <p:nvPr/>
        </p:nvGrpSpPr>
        <p:grpSpPr>
          <a:xfrm>
            <a:off x="6233319" y="1371600"/>
            <a:ext cx="838200" cy="838200"/>
            <a:chOff x="0" y="0"/>
            <a:chExt cx="838200" cy="838200"/>
          </a:xfrm>
        </p:grpSpPr>
        <p:sp>
          <p:nvSpPr>
            <p:cNvPr id="7" name="Oval 6"/>
            <p:cNvSpPr/>
            <p:nvPr/>
          </p:nvSpPr>
          <p:spPr>
            <a:xfrm>
              <a:off x="0" y="0"/>
              <a:ext cx="838200" cy="83820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8" name="Oval 4"/>
            <p:cNvSpPr/>
            <p:nvPr/>
          </p:nvSpPr>
          <p:spPr>
            <a:xfrm>
              <a:off x="122752" y="122751"/>
              <a:ext cx="592696" cy="592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dirty="0"/>
                <a:t>Ease of Food Quality</a:t>
              </a:r>
              <a:endParaRPr lang="en-US" sz="1300" kern="1200" dirty="0"/>
            </a:p>
          </p:txBody>
        </p:sp>
      </p:grpSp>
      <p:grpSp>
        <p:nvGrpSpPr>
          <p:cNvPr id="9" name="Group 8"/>
          <p:cNvGrpSpPr/>
          <p:nvPr/>
        </p:nvGrpSpPr>
        <p:grpSpPr>
          <a:xfrm>
            <a:off x="3718719" y="228600"/>
            <a:ext cx="838200" cy="838200"/>
            <a:chOff x="0" y="0"/>
            <a:chExt cx="838200" cy="838200"/>
          </a:xfrm>
        </p:grpSpPr>
        <p:sp>
          <p:nvSpPr>
            <p:cNvPr id="10" name="Oval 9"/>
            <p:cNvSpPr/>
            <p:nvPr/>
          </p:nvSpPr>
          <p:spPr>
            <a:xfrm>
              <a:off x="0" y="0"/>
              <a:ext cx="838200" cy="83820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11" name="Oval 4"/>
            <p:cNvSpPr/>
            <p:nvPr/>
          </p:nvSpPr>
          <p:spPr>
            <a:xfrm>
              <a:off x="122752" y="122751"/>
              <a:ext cx="592696" cy="592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dirty="0"/>
                <a:t>Easy Check-IN/OUT</a:t>
              </a:r>
              <a:endParaRPr lang="en-US" sz="1300" kern="1200" dirty="0"/>
            </a:p>
          </p:txBody>
        </p:sp>
      </p:grpSp>
      <p:grpSp>
        <p:nvGrpSpPr>
          <p:cNvPr id="12" name="Group 11"/>
          <p:cNvGrpSpPr/>
          <p:nvPr/>
        </p:nvGrpSpPr>
        <p:grpSpPr>
          <a:xfrm>
            <a:off x="8214519" y="304800"/>
            <a:ext cx="838200" cy="838200"/>
            <a:chOff x="0" y="0"/>
            <a:chExt cx="838200" cy="838200"/>
          </a:xfrm>
        </p:grpSpPr>
        <p:sp>
          <p:nvSpPr>
            <p:cNvPr id="13" name="Oval 12"/>
            <p:cNvSpPr/>
            <p:nvPr/>
          </p:nvSpPr>
          <p:spPr>
            <a:xfrm>
              <a:off x="0" y="0"/>
              <a:ext cx="838200" cy="83820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14" name="Oval 4"/>
            <p:cNvSpPr/>
            <p:nvPr/>
          </p:nvSpPr>
          <p:spPr>
            <a:xfrm>
              <a:off x="122752" y="122751"/>
              <a:ext cx="592696" cy="592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dirty="0"/>
                <a:t>World class  service</a:t>
              </a:r>
              <a:endParaRPr lang="en-US" sz="1300" kern="1200" dirty="0"/>
            </a:p>
          </p:txBody>
        </p:sp>
      </p:grpSp>
      <p:grpSp>
        <p:nvGrpSpPr>
          <p:cNvPr id="15" name="Group 14"/>
          <p:cNvGrpSpPr/>
          <p:nvPr/>
        </p:nvGrpSpPr>
        <p:grpSpPr>
          <a:xfrm>
            <a:off x="1889919" y="5715000"/>
            <a:ext cx="838200" cy="838200"/>
            <a:chOff x="0" y="0"/>
            <a:chExt cx="838200" cy="838200"/>
          </a:xfrm>
        </p:grpSpPr>
        <p:sp>
          <p:nvSpPr>
            <p:cNvPr id="16" name="Oval 15"/>
            <p:cNvSpPr/>
            <p:nvPr/>
          </p:nvSpPr>
          <p:spPr>
            <a:xfrm>
              <a:off x="0" y="0"/>
              <a:ext cx="838200" cy="83820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17" name="Oval 4"/>
            <p:cNvSpPr/>
            <p:nvPr/>
          </p:nvSpPr>
          <p:spPr>
            <a:xfrm>
              <a:off x="122752" y="122751"/>
              <a:ext cx="592696" cy="592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dirty="0"/>
                <a:t>Up to 7 Mess service</a:t>
              </a:r>
              <a:endParaRPr lang="en-US" sz="1300" kern="1200" dirty="0"/>
            </a:p>
          </p:txBody>
        </p:sp>
      </p:grpSp>
      <p:grpSp>
        <p:nvGrpSpPr>
          <p:cNvPr id="18" name="Group 17"/>
          <p:cNvGrpSpPr/>
          <p:nvPr/>
        </p:nvGrpSpPr>
        <p:grpSpPr>
          <a:xfrm>
            <a:off x="4556919" y="5562600"/>
            <a:ext cx="838200" cy="838200"/>
            <a:chOff x="0" y="0"/>
            <a:chExt cx="838200" cy="838200"/>
          </a:xfrm>
        </p:grpSpPr>
        <p:sp>
          <p:nvSpPr>
            <p:cNvPr id="19" name="Oval 18"/>
            <p:cNvSpPr/>
            <p:nvPr/>
          </p:nvSpPr>
          <p:spPr>
            <a:xfrm>
              <a:off x="0" y="0"/>
              <a:ext cx="838200" cy="83820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20" name="Oval 4"/>
            <p:cNvSpPr/>
            <p:nvPr/>
          </p:nvSpPr>
          <p:spPr>
            <a:xfrm>
              <a:off x="122752" y="122751"/>
              <a:ext cx="592696" cy="592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dirty="0"/>
                <a:t>Pay Digital</a:t>
              </a:r>
              <a:endParaRPr lang="en-US" sz="1300" kern="1200" dirty="0"/>
            </a:p>
          </p:txBody>
        </p:sp>
      </p:grpSp>
      <p:grpSp>
        <p:nvGrpSpPr>
          <p:cNvPr id="21" name="Group 20"/>
          <p:cNvGrpSpPr/>
          <p:nvPr/>
        </p:nvGrpSpPr>
        <p:grpSpPr>
          <a:xfrm>
            <a:off x="11186319" y="5410200"/>
            <a:ext cx="838200" cy="838200"/>
            <a:chOff x="0" y="0"/>
            <a:chExt cx="838200" cy="838200"/>
          </a:xfrm>
        </p:grpSpPr>
        <p:sp>
          <p:nvSpPr>
            <p:cNvPr id="22" name="Oval 21"/>
            <p:cNvSpPr/>
            <p:nvPr/>
          </p:nvSpPr>
          <p:spPr>
            <a:xfrm>
              <a:off x="0" y="0"/>
              <a:ext cx="838200" cy="83820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23" name="Oval 4"/>
            <p:cNvSpPr/>
            <p:nvPr/>
          </p:nvSpPr>
          <p:spPr>
            <a:xfrm>
              <a:off x="122752" y="122751"/>
              <a:ext cx="592696" cy="592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dirty="0"/>
                <a:t>DE and Mess Partner</a:t>
              </a:r>
              <a:endParaRPr lang="en-US" sz="1300" kern="1200" dirty="0"/>
            </a:p>
          </p:txBody>
        </p:sp>
      </p:grpSp>
      <p:grpSp>
        <p:nvGrpSpPr>
          <p:cNvPr id="24" name="Group 23"/>
          <p:cNvGrpSpPr/>
          <p:nvPr/>
        </p:nvGrpSpPr>
        <p:grpSpPr>
          <a:xfrm>
            <a:off x="7604919" y="5486400"/>
            <a:ext cx="1447800" cy="1219200"/>
            <a:chOff x="0" y="0"/>
            <a:chExt cx="838200" cy="838200"/>
          </a:xfrm>
        </p:grpSpPr>
        <p:sp>
          <p:nvSpPr>
            <p:cNvPr id="25" name="Oval 24"/>
            <p:cNvSpPr/>
            <p:nvPr/>
          </p:nvSpPr>
          <p:spPr>
            <a:xfrm>
              <a:off x="0" y="0"/>
              <a:ext cx="838200" cy="83820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26" name="Oval 4"/>
            <p:cNvSpPr/>
            <p:nvPr/>
          </p:nvSpPr>
          <p:spPr>
            <a:xfrm>
              <a:off x="122752" y="122751"/>
              <a:ext cx="592696" cy="592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End to End Responsibility</a:t>
              </a:r>
            </a:p>
          </p:txBody>
        </p:sp>
      </p:grpSp>
      <p:pic>
        <p:nvPicPr>
          <p:cNvPr id="28" name="Picture 27" descr="A logo with a cloche&#10;&#10;Description automatically generated">
            <a:extLst>
              <a:ext uri="{FF2B5EF4-FFF2-40B4-BE49-F238E27FC236}">
                <a16:creationId xmlns:a16="http://schemas.microsoft.com/office/drawing/2014/main" id="{2004DAC7-471F-DA06-363F-A9A73BC5A06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5555" b="24444"/>
          <a:stretch/>
        </p:blipFill>
        <p:spPr>
          <a:xfrm>
            <a:off x="2422970" y="2257050"/>
            <a:ext cx="7315898" cy="2230204"/>
          </a:xfrm>
          <a:prstGeom prst="rect">
            <a:avLst/>
          </a:prstGeom>
          <a:ln>
            <a:noFill/>
          </a:ln>
          <a:effectLst>
            <a:softEdge rad="112500"/>
          </a:effectLst>
        </p:spPr>
      </p:pic>
      <p:sp>
        <p:nvSpPr>
          <p:cNvPr id="4" name="Rectangle 4">
            <a:extLst>
              <a:ext uri="{FF2B5EF4-FFF2-40B4-BE49-F238E27FC236}">
                <a16:creationId xmlns:a16="http://schemas.microsoft.com/office/drawing/2014/main" id="{E648FB39-7329-7236-7921-1D437B200F56}"/>
              </a:ext>
            </a:extLst>
          </p:cNvPr>
          <p:cNvSpPr txBox="1">
            <a:spLocks noChangeArrowheads="1"/>
          </p:cNvSpPr>
          <p:nvPr>
            <p:custDataLst>
              <p:tags r:id="rId1"/>
            </p:custDataLst>
          </p:nvPr>
        </p:nvSpPr>
        <p:spPr>
          <a:xfrm>
            <a:off x="213520" y="0"/>
            <a:ext cx="7772400" cy="427551"/>
          </a:xfrm>
          <a:prstGeom prst="rect">
            <a:avLst/>
          </a:prstGeom>
        </p:spPr>
        <p:txBody>
          <a:bodyPr vert="horz" lIns="91440" tIns="45720" rIns="91440" bIns="45720" rtlCol="0" anchor="ctr">
            <a:normAutofit lnSpcReduction="10000"/>
          </a:bodyPr>
          <a:lstStyle/>
          <a:p>
            <a:pPr marL="457200" marR="0" lvl="0" indent="-457200" algn="l"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4. VALUE PROPOSITION</a:t>
            </a:r>
          </a:p>
        </p:txBody>
      </p:sp>
      <p:pic>
        <p:nvPicPr>
          <p:cNvPr id="27" name="Picture 26">
            <a:extLst>
              <a:ext uri="{FF2B5EF4-FFF2-40B4-BE49-F238E27FC236}">
                <a16:creationId xmlns:a16="http://schemas.microsoft.com/office/drawing/2014/main" id="{A1CDD463-29B0-D463-4ADB-D32FAE2FB4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2" name="Rectangle 1">
            <a:extLst>
              <a:ext uri="{FF2B5EF4-FFF2-40B4-BE49-F238E27FC236}">
                <a16:creationId xmlns:a16="http://schemas.microsoft.com/office/drawing/2014/main" id="{5BAEA222-5621-4607-556B-F16E254750BB}"/>
              </a:ext>
            </a:extLst>
          </p:cNvPr>
          <p:cNvSpPr/>
          <p:nvPr/>
        </p:nvSpPr>
        <p:spPr>
          <a:xfrm>
            <a:off x="0" y="0"/>
            <a:ext cx="12161838" cy="10001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1" name="Google Shape;521;p60"/>
          <p:cNvSpPr txBox="1">
            <a:spLocks noGrp="1"/>
          </p:cNvSpPr>
          <p:nvPr>
            <p:ph type="title" idx="4294967295"/>
          </p:nvPr>
        </p:nvSpPr>
        <p:spPr>
          <a:xfrm>
            <a:off x="1" y="1409700"/>
            <a:ext cx="4235529" cy="567267"/>
          </a:xfrm>
          <a:prstGeom prst="rect">
            <a:avLst/>
          </a:prstGeom>
          <a:solidFill>
            <a:srgbClr val="E4801C"/>
          </a:solidFill>
          <a:ln>
            <a:noFill/>
          </a:ln>
        </p:spPr>
        <p:txBody>
          <a:bodyPr spcFirstLastPara="1" wrap="square" lIns="91287" tIns="45627" rIns="91287" bIns="45627" anchor="ctr" anchorCtr="0">
            <a:noAutofit/>
          </a:bodyPr>
          <a:lstStyle/>
          <a:p>
            <a:pPr>
              <a:lnSpc>
                <a:spcPct val="90000"/>
              </a:lnSpc>
              <a:spcBef>
                <a:spcPts val="0"/>
              </a:spcBef>
              <a:buClr>
                <a:schemeClr val="dk1"/>
              </a:buClr>
              <a:buSzPts val="3300"/>
            </a:pPr>
            <a:r>
              <a:rPr lang="en" sz="1600" dirty="0">
                <a:solidFill>
                  <a:schemeClr val="lt1"/>
                </a:solidFill>
                <a:latin typeface="Calibri"/>
                <a:ea typeface="Calibri"/>
                <a:cs typeface="Calibri"/>
                <a:sym typeface="Calibri"/>
              </a:rPr>
              <a:t>Customer Places the order on the App/Web</a:t>
            </a:r>
            <a:endParaRPr sz="1600">
              <a:solidFill>
                <a:schemeClr val="lt1"/>
              </a:solidFill>
              <a:latin typeface="Calibri"/>
              <a:ea typeface="Calibri"/>
              <a:cs typeface="Calibri"/>
              <a:sym typeface="Calibri"/>
            </a:endParaRPr>
          </a:p>
        </p:txBody>
      </p:sp>
      <p:sp>
        <p:nvSpPr>
          <p:cNvPr id="522" name="Google Shape;522;p60"/>
          <p:cNvSpPr txBox="1"/>
          <p:nvPr/>
        </p:nvSpPr>
        <p:spPr>
          <a:xfrm>
            <a:off x="2430208" y="2399669"/>
            <a:ext cx="4236294" cy="777200"/>
          </a:xfrm>
          <a:prstGeom prst="rect">
            <a:avLst/>
          </a:prstGeom>
          <a:solidFill>
            <a:srgbClr val="E4801C"/>
          </a:solidFill>
          <a:ln>
            <a:noFill/>
          </a:ln>
        </p:spPr>
        <p:txBody>
          <a:bodyPr spcFirstLastPara="1" wrap="square" lIns="91287" tIns="45627" rIns="91287" bIns="45627" anchor="t" anchorCtr="0">
            <a:noAutofit/>
          </a:bodyPr>
          <a:lstStyle/>
          <a:p>
            <a:pPr algn="ctr">
              <a:buClr>
                <a:srgbClr val="000000"/>
              </a:buClr>
              <a:buSzPts val="1500"/>
            </a:pPr>
            <a:r>
              <a:rPr lang="en" sz="1600" dirty="0">
                <a:solidFill>
                  <a:schemeClr val="lt1"/>
                </a:solidFill>
                <a:latin typeface="Calibri"/>
                <a:ea typeface="Calibri"/>
                <a:cs typeface="Calibri"/>
                <a:sym typeface="Calibri"/>
              </a:rPr>
              <a:t>The order is relayed to the respective mess by the partner app</a:t>
            </a:r>
            <a:endParaRPr sz="1600">
              <a:solidFill>
                <a:schemeClr val="lt1"/>
              </a:solidFill>
              <a:latin typeface="Calibri"/>
              <a:ea typeface="Calibri"/>
              <a:cs typeface="Calibri"/>
              <a:sym typeface="Calibri"/>
            </a:endParaRPr>
          </a:p>
          <a:p>
            <a:pPr algn="ctr">
              <a:buClr>
                <a:srgbClr val="000000"/>
              </a:buClr>
              <a:buSzPts val="1500"/>
            </a:pPr>
            <a:endParaRPr sz="1600">
              <a:solidFill>
                <a:schemeClr val="lt1"/>
              </a:solidFill>
              <a:latin typeface="Calibri"/>
              <a:ea typeface="Calibri"/>
              <a:cs typeface="Calibri"/>
              <a:sym typeface="Calibri"/>
            </a:endParaRPr>
          </a:p>
        </p:txBody>
      </p:sp>
      <p:sp>
        <p:nvSpPr>
          <p:cNvPr id="523" name="Google Shape;523;p60"/>
          <p:cNvSpPr/>
          <p:nvPr/>
        </p:nvSpPr>
        <p:spPr>
          <a:xfrm>
            <a:off x="2973592" y="3080329"/>
            <a:ext cx="404996" cy="456400"/>
          </a:xfrm>
          <a:prstGeom prst="downArrow">
            <a:avLst>
              <a:gd name="adj1" fmla="val 50000"/>
              <a:gd name="adj2" fmla="val 50000"/>
            </a:avLst>
          </a:prstGeom>
          <a:solidFill>
            <a:srgbClr val="E4801C"/>
          </a:solidFill>
          <a:ln>
            <a:noFill/>
          </a:ln>
        </p:spPr>
        <p:txBody>
          <a:bodyPr spcFirstLastPara="1" wrap="square" lIns="91287" tIns="45627" rIns="91287" bIns="45627" anchor="ctr" anchorCtr="0">
            <a:noAutofit/>
          </a:bodyPr>
          <a:lstStyle/>
          <a:p>
            <a:pPr algn="ctr">
              <a:buClr>
                <a:srgbClr val="000000"/>
              </a:buClr>
              <a:buSzPts val="1200"/>
            </a:pPr>
            <a:endParaRPr sz="1600">
              <a:solidFill>
                <a:schemeClr val="lt1"/>
              </a:solidFill>
              <a:latin typeface="Calibri"/>
              <a:ea typeface="Calibri"/>
              <a:cs typeface="Calibri"/>
              <a:sym typeface="Calibri"/>
            </a:endParaRPr>
          </a:p>
        </p:txBody>
      </p:sp>
      <p:sp>
        <p:nvSpPr>
          <p:cNvPr id="524" name="Google Shape;524;p60"/>
          <p:cNvSpPr/>
          <p:nvPr/>
        </p:nvSpPr>
        <p:spPr>
          <a:xfrm>
            <a:off x="4281520" y="3059640"/>
            <a:ext cx="404996" cy="456400"/>
          </a:xfrm>
          <a:prstGeom prst="downArrow">
            <a:avLst>
              <a:gd name="adj1" fmla="val 50000"/>
              <a:gd name="adj2" fmla="val 50000"/>
            </a:avLst>
          </a:prstGeom>
          <a:solidFill>
            <a:srgbClr val="E4801C"/>
          </a:solidFill>
          <a:ln>
            <a:noFill/>
          </a:ln>
        </p:spPr>
        <p:txBody>
          <a:bodyPr spcFirstLastPara="1" wrap="square" lIns="91287" tIns="45627" rIns="91287" bIns="45627" anchor="ctr" anchorCtr="0">
            <a:noAutofit/>
          </a:bodyPr>
          <a:lstStyle/>
          <a:p>
            <a:pPr algn="ctr">
              <a:buClr>
                <a:srgbClr val="000000"/>
              </a:buClr>
              <a:buSzPts val="1200"/>
            </a:pPr>
            <a:endParaRPr sz="1600">
              <a:solidFill>
                <a:schemeClr val="lt1"/>
              </a:solidFill>
              <a:latin typeface="Calibri"/>
              <a:ea typeface="Calibri"/>
              <a:cs typeface="Calibri"/>
              <a:sym typeface="Calibri"/>
            </a:endParaRPr>
          </a:p>
        </p:txBody>
      </p:sp>
      <p:sp>
        <p:nvSpPr>
          <p:cNvPr id="525" name="Google Shape;525;p60"/>
          <p:cNvSpPr txBox="1"/>
          <p:nvPr/>
        </p:nvSpPr>
        <p:spPr>
          <a:xfrm>
            <a:off x="1658273" y="3557540"/>
            <a:ext cx="1613199" cy="553200"/>
          </a:xfrm>
          <a:prstGeom prst="rect">
            <a:avLst/>
          </a:prstGeom>
          <a:solidFill>
            <a:srgbClr val="E4801C"/>
          </a:solidFill>
          <a:ln>
            <a:noFill/>
          </a:ln>
        </p:spPr>
        <p:txBody>
          <a:bodyPr spcFirstLastPara="1" wrap="square" lIns="91287" tIns="45627" rIns="91287" bIns="45627" anchor="t" anchorCtr="0">
            <a:noAutofit/>
          </a:bodyPr>
          <a:lstStyle/>
          <a:p>
            <a:pPr algn="ctr">
              <a:buClr>
                <a:srgbClr val="000000"/>
              </a:buClr>
              <a:buSzPts val="1500"/>
            </a:pPr>
            <a:r>
              <a:rPr lang="en" sz="1600" dirty="0">
                <a:solidFill>
                  <a:schemeClr val="lt1"/>
                </a:solidFill>
                <a:latin typeface="Calibri"/>
                <a:ea typeface="Calibri"/>
                <a:cs typeface="Calibri"/>
                <a:sym typeface="Calibri"/>
              </a:rPr>
              <a:t>Accepts the order</a:t>
            </a:r>
            <a:endParaRPr sz="1600">
              <a:solidFill>
                <a:schemeClr val="lt1"/>
              </a:solidFill>
              <a:latin typeface="Calibri"/>
              <a:ea typeface="Calibri"/>
              <a:cs typeface="Calibri"/>
              <a:sym typeface="Calibri"/>
            </a:endParaRPr>
          </a:p>
        </p:txBody>
      </p:sp>
      <p:sp>
        <p:nvSpPr>
          <p:cNvPr id="526" name="Google Shape;526;p60"/>
          <p:cNvSpPr txBox="1"/>
          <p:nvPr/>
        </p:nvSpPr>
        <p:spPr>
          <a:xfrm>
            <a:off x="3892614" y="3548961"/>
            <a:ext cx="1613199" cy="777200"/>
          </a:xfrm>
          <a:prstGeom prst="rect">
            <a:avLst/>
          </a:prstGeom>
          <a:solidFill>
            <a:srgbClr val="E4801C"/>
          </a:solidFill>
          <a:ln>
            <a:noFill/>
          </a:ln>
        </p:spPr>
        <p:txBody>
          <a:bodyPr spcFirstLastPara="1" wrap="square" lIns="91287" tIns="45627" rIns="91287" bIns="45627" anchor="t" anchorCtr="0">
            <a:noAutofit/>
          </a:bodyPr>
          <a:lstStyle/>
          <a:p>
            <a:pPr algn="ctr">
              <a:buClr>
                <a:srgbClr val="000000"/>
              </a:buClr>
              <a:buSzPts val="1500"/>
            </a:pPr>
            <a:r>
              <a:rPr lang="en" sz="1600" dirty="0">
                <a:solidFill>
                  <a:schemeClr val="lt1"/>
                </a:solidFill>
                <a:latin typeface="Calibri"/>
                <a:ea typeface="Calibri"/>
                <a:cs typeface="Calibri"/>
                <a:sym typeface="Calibri"/>
              </a:rPr>
              <a:t>Call Back</a:t>
            </a:r>
            <a:endParaRPr sz="1600">
              <a:solidFill>
                <a:schemeClr val="lt1"/>
              </a:solidFill>
              <a:latin typeface="Calibri"/>
              <a:ea typeface="Calibri"/>
              <a:cs typeface="Calibri"/>
              <a:sym typeface="Calibri"/>
            </a:endParaRPr>
          </a:p>
          <a:p>
            <a:pPr algn="ctr">
              <a:buClr>
                <a:srgbClr val="000000"/>
              </a:buClr>
              <a:buSzPts val="1500"/>
            </a:pPr>
            <a:r>
              <a:rPr lang="en" sz="1600" dirty="0">
                <a:solidFill>
                  <a:schemeClr val="lt1"/>
                </a:solidFill>
                <a:latin typeface="Calibri"/>
                <a:ea typeface="Calibri"/>
                <a:cs typeface="Calibri"/>
                <a:sym typeface="Calibri"/>
              </a:rPr>
              <a:t>(mess can’t cancel)</a:t>
            </a:r>
            <a:endParaRPr sz="1600">
              <a:solidFill>
                <a:schemeClr val="lt1"/>
              </a:solidFill>
              <a:latin typeface="Calibri"/>
              <a:ea typeface="Calibri"/>
              <a:cs typeface="Calibri"/>
              <a:sym typeface="Calibri"/>
            </a:endParaRPr>
          </a:p>
        </p:txBody>
      </p:sp>
      <p:sp>
        <p:nvSpPr>
          <p:cNvPr id="527" name="Google Shape;527;p60"/>
          <p:cNvSpPr/>
          <p:nvPr/>
        </p:nvSpPr>
        <p:spPr>
          <a:xfrm>
            <a:off x="5918749" y="3066245"/>
            <a:ext cx="404996" cy="456400"/>
          </a:xfrm>
          <a:prstGeom prst="downArrow">
            <a:avLst>
              <a:gd name="adj1" fmla="val 50000"/>
              <a:gd name="adj2" fmla="val 50000"/>
            </a:avLst>
          </a:prstGeom>
          <a:solidFill>
            <a:srgbClr val="E4801C"/>
          </a:solidFill>
          <a:ln>
            <a:noFill/>
          </a:ln>
        </p:spPr>
        <p:txBody>
          <a:bodyPr spcFirstLastPara="1" wrap="square" lIns="91287" tIns="45627" rIns="91287" bIns="45627" anchor="ctr" anchorCtr="0">
            <a:noAutofit/>
          </a:bodyPr>
          <a:lstStyle/>
          <a:p>
            <a:pPr algn="ctr">
              <a:buClr>
                <a:srgbClr val="000000"/>
              </a:buClr>
              <a:buSzPts val="1200"/>
            </a:pPr>
            <a:endParaRPr sz="1600">
              <a:solidFill>
                <a:schemeClr val="lt1"/>
              </a:solidFill>
              <a:latin typeface="Calibri"/>
              <a:ea typeface="Calibri"/>
              <a:cs typeface="Calibri"/>
              <a:sym typeface="Calibri"/>
            </a:endParaRPr>
          </a:p>
        </p:txBody>
      </p:sp>
      <p:sp>
        <p:nvSpPr>
          <p:cNvPr id="528" name="Google Shape;528;p60"/>
          <p:cNvSpPr txBox="1"/>
          <p:nvPr/>
        </p:nvSpPr>
        <p:spPr>
          <a:xfrm>
            <a:off x="6012473" y="3546083"/>
            <a:ext cx="1422472" cy="564400"/>
          </a:xfrm>
          <a:prstGeom prst="rect">
            <a:avLst/>
          </a:prstGeom>
          <a:solidFill>
            <a:srgbClr val="E4801C"/>
          </a:solidFill>
          <a:ln>
            <a:noFill/>
          </a:ln>
        </p:spPr>
        <p:txBody>
          <a:bodyPr spcFirstLastPara="1" wrap="square" lIns="91287" tIns="45627" rIns="91287" bIns="45627" anchor="t" anchorCtr="0">
            <a:noAutofit/>
          </a:bodyPr>
          <a:lstStyle/>
          <a:p>
            <a:pPr algn="ctr">
              <a:buClr>
                <a:srgbClr val="000000"/>
              </a:buClr>
              <a:buSzPts val="1500"/>
            </a:pPr>
            <a:r>
              <a:rPr lang="en" sz="1600" dirty="0">
                <a:solidFill>
                  <a:schemeClr val="lt1"/>
                </a:solidFill>
                <a:latin typeface="Calibri"/>
                <a:ea typeface="Calibri"/>
                <a:cs typeface="Calibri"/>
                <a:sym typeface="Calibri"/>
              </a:rPr>
              <a:t>No Response</a:t>
            </a:r>
            <a:endParaRPr sz="1600">
              <a:solidFill>
                <a:schemeClr val="lt1"/>
              </a:solidFill>
              <a:latin typeface="Calibri"/>
              <a:ea typeface="Calibri"/>
              <a:cs typeface="Calibri"/>
              <a:sym typeface="Calibri"/>
            </a:endParaRPr>
          </a:p>
        </p:txBody>
      </p:sp>
      <p:sp>
        <p:nvSpPr>
          <p:cNvPr id="529" name="Google Shape;529;p60"/>
          <p:cNvSpPr/>
          <p:nvPr/>
        </p:nvSpPr>
        <p:spPr>
          <a:xfrm>
            <a:off x="2960833" y="4118403"/>
            <a:ext cx="404996" cy="456400"/>
          </a:xfrm>
          <a:prstGeom prst="downArrow">
            <a:avLst>
              <a:gd name="adj1" fmla="val 50000"/>
              <a:gd name="adj2" fmla="val 50000"/>
            </a:avLst>
          </a:prstGeom>
          <a:solidFill>
            <a:srgbClr val="E4801C"/>
          </a:solidFill>
          <a:ln>
            <a:noFill/>
          </a:ln>
        </p:spPr>
        <p:txBody>
          <a:bodyPr spcFirstLastPara="1" wrap="square" lIns="91287" tIns="45627" rIns="91287" bIns="45627" anchor="ctr" anchorCtr="0">
            <a:noAutofit/>
          </a:bodyPr>
          <a:lstStyle/>
          <a:p>
            <a:pPr algn="ctr">
              <a:buClr>
                <a:srgbClr val="000000"/>
              </a:buClr>
              <a:buSzPts val="1200"/>
            </a:pPr>
            <a:endParaRPr sz="1600">
              <a:solidFill>
                <a:schemeClr val="lt1"/>
              </a:solidFill>
              <a:latin typeface="Calibri"/>
              <a:ea typeface="Calibri"/>
              <a:cs typeface="Calibri"/>
              <a:sym typeface="Calibri"/>
            </a:endParaRPr>
          </a:p>
        </p:txBody>
      </p:sp>
      <p:sp>
        <p:nvSpPr>
          <p:cNvPr id="530" name="Google Shape;530;p60"/>
          <p:cNvSpPr txBox="1"/>
          <p:nvPr/>
        </p:nvSpPr>
        <p:spPr>
          <a:xfrm>
            <a:off x="693613" y="4597268"/>
            <a:ext cx="2882451" cy="812932"/>
          </a:xfrm>
          <a:prstGeom prst="rect">
            <a:avLst/>
          </a:prstGeom>
          <a:solidFill>
            <a:srgbClr val="E4801C"/>
          </a:solidFill>
          <a:ln>
            <a:noFill/>
          </a:ln>
        </p:spPr>
        <p:txBody>
          <a:bodyPr spcFirstLastPara="1" wrap="square" lIns="91287" tIns="45627" rIns="91287" bIns="45627" anchor="t" anchorCtr="0">
            <a:noAutofit/>
          </a:bodyPr>
          <a:lstStyle/>
          <a:p>
            <a:pPr algn="ctr">
              <a:buClr>
                <a:srgbClr val="000000"/>
              </a:buClr>
              <a:buSzPts val="1500"/>
            </a:pPr>
            <a:r>
              <a:rPr lang="en" sz="1600" dirty="0">
                <a:solidFill>
                  <a:schemeClr val="lt1"/>
                </a:solidFill>
                <a:latin typeface="Calibri"/>
                <a:ea typeface="Calibri"/>
                <a:cs typeface="Calibri"/>
                <a:sym typeface="Calibri"/>
              </a:rPr>
              <a:t>Customer can choose upto 7 mess and enjoy food according to his choice</a:t>
            </a:r>
            <a:endParaRPr sz="1600">
              <a:solidFill>
                <a:schemeClr val="lt1"/>
              </a:solidFill>
              <a:latin typeface="Calibri"/>
              <a:ea typeface="Calibri"/>
              <a:cs typeface="Calibri"/>
              <a:sym typeface="Calibri"/>
            </a:endParaRPr>
          </a:p>
        </p:txBody>
      </p:sp>
      <p:sp>
        <p:nvSpPr>
          <p:cNvPr id="531" name="Google Shape;531;p60"/>
          <p:cNvSpPr/>
          <p:nvPr/>
        </p:nvSpPr>
        <p:spPr>
          <a:xfrm>
            <a:off x="5914510" y="4109651"/>
            <a:ext cx="404996" cy="456400"/>
          </a:xfrm>
          <a:prstGeom prst="downArrow">
            <a:avLst>
              <a:gd name="adj1" fmla="val 50000"/>
              <a:gd name="adj2" fmla="val 50000"/>
            </a:avLst>
          </a:prstGeom>
          <a:solidFill>
            <a:srgbClr val="E4801C"/>
          </a:solidFill>
          <a:ln>
            <a:noFill/>
          </a:ln>
        </p:spPr>
        <p:txBody>
          <a:bodyPr spcFirstLastPara="1" wrap="square" lIns="91287" tIns="45627" rIns="91287" bIns="45627" anchor="ctr" anchorCtr="0">
            <a:noAutofit/>
          </a:bodyPr>
          <a:lstStyle/>
          <a:p>
            <a:pPr algn="ctr">
              <a:buClr>
                <a:srgbClr val="000000"/>
              </a:buClr>
              <a:buSzPts val="1200"/>
            </a:pPr>
            <a:endParaRPr sz="1600">
              <a:solidFill>
                <a:schemeClr val="lt1"/>
              </a:solidFill>
              <a:latin typeface="Calibri"/>
              <a:ea typeface="Calibri"/>
              <a:cs typeface="Calibri"/>
              <a:sym typeface="Calibri"/>
            </a:endParaRPr>
          </a:p>
        </p:txBody>
      </p:sp>
      <p:sp>
        <p:nvSpPr>
          <p:cNvPr id="532" name="Google Shape;532;p60"/>
          <p:cNvSpPr txBox="1"/>
          <p:nvPr/>
        </p:nvSpPr>
        <p:spPr>
          <a:xfrm>
            <a:off x="5301585" y="4596632"/>
            <a:ext cx="4516399" cy="2032767"/>
          </a:xfrm>
          <a:prstGeom prst="rect">
            <a:avLst/>
          </a:prstGeom>
          <a:solidFill>
            <a:srgbClr val="E4801C"/>
          </a:solidFill>
          <a:ln>
            <a:noFill/>
          </a:ln>
        </p:spPr>
        <p:txBody>
          <a:bodyPr spcFirstLastPara="1" wrap="square" lIns="91287" tIns="45627" rIns="91287" bIns="45627" anchor="t" anchorCtr="0">
            <a:noAutofit/>
          </a:bodyPr>
          <a:lstStyle/>
          <a:p>
            <a:pPr marL="287406" indent="-287406">
              <a:buClr>
                <a:srgbClr val="000000"/>
              </a:buClr>
              <a:buSzPts val="1200"/>
              <a:buFont typeface="Calibri"/>
              <a:buChar char="•"/>
            </a:pPr>
            <a:r>
              <a:rPr lang="en" sz="1600" dirty="0">
                <a:solidFill>
                  <a:schemeClr val="lt1"/>
                </a:solidFill>
                <a:latin typeface="Calibri"/>
                <a:ea typeface="Calibri"/>
                <a:cs typeface="Calibri"/>
                <a:sym typeface="Calibri"/>
              </a:rPr>
              <a:t>An IVRS call goes to the partner at the 2nd,4th and 6th min.(Reminder call) </a:t>
            </a:r>
            <a:endParaRPr sz="1600">
              <a:solidFill>
                <a:srgbClr val="000000"/>
              </a:solidFill>
              <a:latin typeface="Calibri"/>
              <a:ea typeface="Calibri"/>
              <a:cs typeface="Calibri"/>
              <a:sym typeface="Calibri"/>
            </a:endParaRPr>
          </a:p>
          <a:p>
            <a:pPr marL="287406" indent="-287406">
              <a:buClr>
                <a:srgbClr val="000000"/>
              </a:buClr>
              <a:buSzPts val="1200"/>
              <a:buFont typeface="Calibri"/>
              <a:buChar char="•"/>
            </a:pPr>
            <a:r>
              <a:rPr lang="en" sz="1600" dirty="0">
                <a:solidFill>
                  <a:schemeClr val="lt1"/>
                </a:solidFill>
                <a:latin typeface="Calibri"/>
                <a:ea typeface="Calibri"/>
                <a:cs typeface="Calibri"/>
                <a:sym typeface="Calibri"/>
              </a:rPr>
              <a:t>If there is no acceptance till the 7</a:t>
            </a:r>
            <a:r>
              <a:rPr lang="en" sz="1600" baseline="30000" dirty="0">
                <a:solidFill>
                  <a:schemeClr val="lt1"/>
                </a:solidFill>
                <a:latin typeface="Calibri"/>
                <a:ea typeface="Calibri"/>
                <a:cs typeface="Calibri"/>
                <a:sym typeface="Calibri"/>
              </a:rPr>
              <a:t>th</a:t>
            </a:r>
            <a:r>
              <a:rPr lang="en" sz="1600" dirty="0">
                <a:solidFill>
                  <a:schemeClr val="lt1"/>
                </a:solidFill>
                <a:latin typeface="Calibri"/>
                <a:ea typeface="Calibri"/>
                <a:cs typeface="Calibri"/>
                <a:sym typeface="Calibri"/>
              </a:rPr>
              <a:t> minute then a placer will be assigned and the order will be placed manually to the Mess</a:t>
            </a:r>
            <a:endParaRPr sz="1600">
              <a:solidFill>
                <a:srgbClr val="000000"/>
              </a:solidFill>
              <a:latin typeface="Calibri"/>
              <a:ea typeface="Calibri"/>
              <a:cs typeface="Calibri"/>
              <a:sym typeface="Calibri"/>
            </a:endParaRPr>
          </a:p>
          <a:p>
            <a:pPr marL="287406" indent="-287406">
              <a:buClr>
                <a:srgbClr val="000000"/>
              </a:buClr>
              <a:buSzPts val="1200"/>
              <a:buFont typeface="Calibri"/>
              <a:buChar char="•"/>
            </a:pPr>
            <a:r>
              <a:rPr lang="en" sz="1600" dirty="0">
                <a:solidFill>
                  <a:schemeClr val="lt1"/>
                </a:solidFill>
                <a:latin typeface="Calibri"/>
                <a:ea typeface="Calibri"/>
                <a:cs typeface="Calibri"/>
                <a:sym typeface="Calibri"/>
              </a:rPr>
              <a:t>the same will be visible in the Mess owners’s app.</a:t>
            </a:r>
            <a:endParaRPr sz="1600">
              <a:solidFill>
                <a:schemeClr val="lt1"/>
              </a:solidFill>
              <a:latin typeface="Calibri"/>
              <a:ea typeface="Calibri"/>
              <a:cs typeface="Calibri"/>
              <a:sym typeface="Calibri"/>
            </a:endParaRPr>
          </a:p>
          <a:p>
            <a:pPr marL="287406" indent="-287406">
              <a:buClr>
                <a:srgbClr val="000000"/>
              </a:buClr>
              <a:buSzPts val="1200"/>
              <a:buFont typeface="Calibri"/>
              <a:buChar char="•"/>
            </a:pPr>
            <a:r>
              <a:rPr lang="en" sz="1600" dirty="0">
                <a:solidFill>
                  <a:schemeClr val="lt1"/>
                </a:solidFill>
                <a:latin typeface="Calibri"/>
                <a:ea typeface="Calibri"/>
                <a:cs typeface="Calibri"/>
                <a:sym typeface="Calibri"/>
              </a:rPr>
              <a:t>Acceptance will be counted within 3 mins</a:t>
            </a:r>
            <a:endParaRPr sz="1600">
              <a:solidFill>
                <a:srgbClr val="000000"/>
              </a:solidFill>
              <a:latin typeface="Calibri"/>
              <a:ea typeface="Calibri"/>
              <a:cs typeface="Calibri"/>
              <a:sym typeface="Calibri"/>
            </a:endParaRPr>
          </a:p>
          <a:p>
            <a:pPr>
              <a:buClr>
                <a:srgbClr val="000000"/>
              </a:buClr>
              <a:buSzPts val="1200"/>
            </a:pPr>
            <a:endParaRPr sz="1600">
              <a:solidFill>
                <a:schemeClr val="lt1"/>
              </a:solidFill>
              <a:latin typeface="Calibri"/>
              <a:ea typeface="Calibri"/>
              <a:cs typeface="Calibri"/>
              <a:sym typeface="Calibri"/>
            </a:endParaRPr>
          </a:p>
        </p:txBody>
      </p:sp>
      <p:sp>
        <p:nvSpPr>
          <p:cNvPr id="533" name="Google Shape;533;p60"/>
          <p:cNvSpPr/>
          <p:nvPr/>
        </p:nvSpPr>
        <p:spPr>
          <a:xfrm>
            <a:off x="4221684" y="1983601"/>
            <a:ext cx="404996" cy="456400"/>
          </a:xfrm>
          <a:prstGeom prst="downArrow">
            <a:avLst>
              <a:gd name="adj1" fmla="val 50000"/>
              <a:gd name="adj2" fmla="val 50000"/>
            </a:avLst>
          </a:prstGeom>
          <a:solidFill>
            <a:srgbClr val="E4801C"/>
          </a:solidFill>
          <a:ln>
            <a:noFill/>
          </a:ln>
        </p:spPr>
        <p:txBody>
          <a:bodyPr spcFirstLastPara="1" wrap="square" lIns="91287" tIns="45627" rIns="91287" bIns="45627" anchor="ctr" anchorCtr="0">
            <a:noAutofit/>
          </a:bodyPr>
          <a:lstStyle/>
          <a:p>
            <a:pPr algn="ctr">
              <a:buClr>
                <a:srgbClr val="000000"/>
              </a:buClr>
              <a:buSzPts val="1200"/>
            </a:pPr>
            <a:endParaRPr sz="1600">
              <a:solidFill>
                <a:schemeClr val="lt1"/>
              </a:solidFill>
              <a:latin typeface="Calibri"/>
              <a:ea typeface="Calibri"/>
              <a:cs typeface="Calibri"/>
              <a:sym typeface="Calibri"/>
            </a:endParaRPr>
          </a:p>
        </p:txBody>
      </p:sp>
      <p:sp>
        <p:nvSpPr>
          <p:cNvPr id="3" name="Rectangle 4">
            <a:extLst>
              <a:ext uri="{FF2B5EF4-FFF2-40B4-BE49-F238E27FC236}">
                <a16:creationId xmlns:a16="http://schemas.microsoft.com/office/drawing/2014/main" id="{15041F81-E6EF-9990-5B70-0B8EBF7BCBFD}"/>
              </a:ext>
            </a:extLst>
          </p:cNvPr>
          <p:cNvSpPr txBox="1">
            <a:spLocks noChangeArrowheads="1"/>
          </p:cNvSpPr>
          <p:nvPr>
            <p:custDataLst>
              <p:tags r:id="rId1"/>
            </p:custDataLst>
          </p:nvPr>
        </p:nvSpPr>
        <p:spPr>
          <a:xfrm>
            <a:off x="213519" y="0"/>
            <a:ext cx="8209241"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5. ORDER PROCESS FOR MESS</a:t>
            </a:r>
          </a:p>
        </p:txBody>
      </p:sp>
      <p:pic>
        <p:nvPicPr>
          <p:cNvPr id="4" name="Picture 3">
            <a:extLst>
              <a:ext uri="{FF2B5EF4-FFF2-40B4-BE49-F238E27FC236}">
                <a16:creationId xmlns:a16="http://schemas.microsoft.com/office/drawing/2014/main" id="{887EF3C3-B7B2-97A0-F830-5A7EE4234D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61838" cy="10001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050" name="Rectangle 2" hidden="1"/>
          <p:cNvGraphicFramePr>
            <a:graphicFrameLocks/>
          </p:cNvGraphicFramePr>
          <p:nvPr>
            <p:custDataLst>
              <p:tags r:id="rId1"/>
            </p:custDataLst>
          </p:nvPr>
        </p:nvGraphicFramePr>
        <p:xfrm>
          <a:off x="0" y="0"/>
          <a:ext cx="211143" cy="158750"/>
        </p:xfrm>
        <a:graphic>
          <a:graphicData uri="http://schemas.openxmlformats.org/presentationml/2006/ole">
            <mc:AlternateContent xmlns:mc="http://schemas.openxmlformats.org/markup-compatibility/2006">
              <mc:Choice xmlns:v="urn:schemas-microsoft-com:vml" Requires="v">
                <p:oleObj r:id="rId5" imgW="0" imgH="0" progId="">
                  <p:embed/>
                </p:oleObj>
              </mc:Choice>
              <mc:Fallback>
                <p:oleObj r:id="rId5" imgW="0" imgH="0" progId="">
                  <p:embed/>
                  <p:pic>
                    <p:nvPicPr>
                      <p:cNvPr id="0" name="AutoShape 2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4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4"/>
          <p:cNvSpPr txBox="1">
            <a:spLocks noChangeArrowheads="1"/>
          </p:cNvSpPr>
          <p:nvPr>
            <p:custDataLst>
              <p:tags r:id="rId2"/>
            </p:custDataLst>
          </p:nvPr>
        </p:nvSpPr>
        <p:spPr>
          <a:xfrm>
            <a:off x="213519" y="0"/>
            <a:ext cx="8209241" cy="114300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ct val="0"/>
              </a:spcBef>
              <a:spcAft>
                <a:spcPts val="0"/>
              </a:spcAft>
              <a:buClrTx/>
              <a:buSzTx/>
              <a:tabLst/>
              <a:defRPr/>
            </a:pPr>
            <a:r>
              <a:rPr lang="en-US" sz="2400" b="1" dirty="0">
                <a:solidFill>
                  <a:schemeClr val="bg1"/>
                </a:solidFill>
                <a:latin typeface="+mj-lt"/>
                <a:ea typeface="+mj-ea"/>
                <a:cs typeface="+mj-cs"/>
              </a:rPr>
              <a:t>6. Business Model</a:t>
            </a:r>
          </a:p>
        </p:txBody>
      </p:sp>
      <p:sp>
        <p:nvSpPr>
          <p:cNvPr id="15" name="Rectangle 14">
            <a:extLst>
              <a:ext uri="{FF2B5EF4-FFF2-40B4-BE49-F238E27FC236}">
                <a16:creationId xmlns:a16="http://schemas.microsoft.com/office/drawing/2014/main" id="{5C9D3C3A-FEAA-4D4F-8886-2BF95EC17F64}"/>
              </a:ext>
            </a:extLst>
          </p:cNvPr>
          <p:cNvSpPr/>
          <p:nvPr/>
        </p:nvSpPr>
        <p:spPr>
          <a:xfrm>
            <a:off x="0" y="990600"/>
            <a:ext cx="12161837" cy="646331"/>
          </a:xfrm>
          <a:prstGeom prst="rect">
            <a:avLst/>
          </a:prstGeom>
        </p:spPr>
        <p:txBody>
          <a:bodyPr wrap="square">
            <a:spAutoFit/>
          </a:bodyPr>
          <a:lstStyle/>
          <a:p>
            <a:pPr lvl="0">
              <a:buClr>
                <a:srgbClr val="000000"/>
              </a:buClr>
              <a:buSzPts val="1000"/>
            </a:pPr>
            <a:r>
              <a:rPr lang="en-US" dirty="0">
                <a:solidFill>
                  <a:schemeClr val="dk1"/>
                </a:solidFill>
                <a:ea typeface="Calibri"/>
                <a:cs typeface="Calibri"/>
                <a:sym typeface="Calibri"/>
              </a:rPr>
              <a:t>For each order that is placed, there is a </a:t>
            </a:r>
            <a:r>
              <a:rPr lang="en-US" b="1" dirty="0">
                <a:solidFill>
                  <a:schemeClr val="dk1"/>
                </a:solidFill>
                <a:ea typeface="Calibri"/>
                <a:cs typeface="Calibri"/>
                <a:sym typeface="Calibri"/>
              </a:rPr>
              <a:t>commission of 12-18% that Bluwage charges </a:t>
            </a:r>
            <a:r>
              <a:rPr lang="en-US" dirty="0">
                <a:solidFill>
                  <a:schemeClr val="dk1"/>
                </a:solidFill>
                <a:ea typeface="Calibri"/>
                <a:cs typeface="Calibri"/>
                <a:sym typeface="Calibri"/>
              </a:rPr>
              <a:t>as service and platform fees which are defined in the service agreement between the mess and Bluwage. </a:t>
            </a:r>
          </a:p>
        </p:txBody>
      </p:sp>
      <p:graphicFrame>
        <p:nvGraphicFramePr>
          <p:cNvPr id="17" name="Diagram 16"/>
          <p:cNvGraphicFramePr/>
          <p:nvPr/>
        </p:nvGraphicFramePr>
        <p:xfrm>
          <a:off x="6919119" y="1676400"/>
          <a:ext cx="5242719" cy="3429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Table 6"/>
          <p:cNvGraphicFramePr>
            <a:graphicFrameLocks noGrp="1"/>
          </p:cNvGraphicFramePr>
          <p:nvPr/>
        </p:nvGraphicFramePr>
        <p:xfrm>
          <a:off x="213519" y="1676400"/>
          <a:ext cx="6629400" cy="3474720"/>
        </p:xfrm>
        <a:graphic>
          <a:graphicData uri="http://schemas.openxmlformats.org/drawingml/2006/table">
            <a:tbl>
              <a:tblPr firstRow="1" bandRow="1">
                <a:tableStyleId>{08FB837D-C827-4EFA-A057-4D05807E0F7C}</a:tableStyleId>
              </a:tblPr>
              <a:tblGrid>
                <a:gridCol w="5630264">
                  <a:extLst>
                    <a:ext uri="{9D8B030D-6E8A-4147-A177-3AD203B41FA5}">
                      <a16:colId xmlns:a16="http://schemas.microsoft.com/office/drawing/2014/main" val="20000"/>
                    </a:ext>
                  </a:extLst>
                </a:gridCol>
                <a:gridCol w="999136">
                  <a:extLst>
                    <a:ext uri="{9D8B030D-6E8A-4147-A177-3AD203B41FA5}">
                      <a16:colId xmlns:a16="http://schemas.microsoft.com/office/drawing/2014/main" val="20001"/>
                    </a:ext>
                  </a:extLst>
                </a:gridCol>
              </a:tblGrid>
              <a:tr h="296091">
                <a:tc gridSpan="2">
                  <a:txBody>
                    <a:bodyPr/>
                    <a:lstStyle/>
                    <a:p>
                      <a:r>
                        <a:rPr lang="en-US" b="1" dirty="0"/>
                        <a:t>1. On Net Bill and Mess doesn’t charge Taxes</a:t>
                      </a:r>
                    </a:p>
                  </a:txBody>
                  <a:tcPr/>
                </a:tc>
                <a:tc hMerge="1">
                  <a:txBody>
                    <a:bodyPr/>
                    <a:lstStyle/>
                    <a:p>
                      <a:endParaRPr lang="en-US" dirty="0"/>
                    </a:p>
                  </a:txBody>
                  <a:tcPr/>
                </a:tc>
                <a:extLst>
                  <a:ext uri="{0D108BD9-81ED-4DB2-BD59-A6C34878D82A}">
                    <a16:rowId xmlns:a16="http://schemas.microsoft.com/office/drawing/2014/main" val="10000"/>
                  </a:ext>
                </a:extLst>
              </a:tr>
              <a:tr h="518160">
                <a:tc>
                  <a:txBody>
                    <a:bodyPr/>
                    <a:lstStyle/>
                    <a:p>
                      <a:r>
                        <a:rPr lang="en-US" dirty="0"/>
                        <a:t>A Mess does 10000</a:t>
                      </a:r>
                      <a:r>
                        <a:rPr lang="en-US" baseline="0" dirty="0"/>
                        <a:t> RS</a:t>
                      </a:r>
                      <a:r>
                        <a:rPr lang="en-US" dirty="0"/>
                        <a:t> (doesn't charges taxes) worth of business from Monday to Sunday.</a:t>
                      </a:r>
                      <a:r>
                        <a:rPr lang="en-US" baseline="0" dirty="0"/>
                        <a:t> He is signed on 15% Net Bill.</a:t>
                      </a:r>
                      <a:endParaRPr lang="en-US" dirty="0"/>
                    </a:p>
                  </a:txBody>
                  <a:tcPr/>
                </a:tc>
                <a:tc>
                  <a:txBody>
                    <a:bodyPr/>
                    <a:lstStyle/>
                    <a:p>
                      <a:endParaRPr lang="en-US" dirty="0"/>
                    </a:p>
                  </a:txBody>
                  <a:tcPr/>
                </a:tc>
                <a:extLst>
                  <a:ext uri="{0D108BD9-81ED-4DB2-BD59-A6C34878D82A}">
                    <a16:rowId xmlns:a16="http://schemas.microsoft.com/office/drawing/2014/main" val="10001"/>
                  </a:ext>
                </a:extLst>
              </a:tr>
              <a:tr h="296091">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296091">
                <a:tc>
                  <a:txBody>
                    <a:bodyPr/>
                    <a:lstStyle/>
                    <a:p>
                      <a:r>
                        <a:rPr lang="en-US" b="1" dirty="0"/>
                        <a:t>Particulars</a:t>
                      </a:r>
                    </a:p>
                  </a:txBody>
                  <a:tcPr/>
                </a:tc>
                <a:tc>
                  <a:txBody>
                    <a:bodyPr/>
                    <a:lstStyle/>
                    <a:p>
                      <a:r>
                        <a:rPr lang="en-US" b="1" dirty="0"/>
                        <a:t>In Rs</a:t>
                      </a:r>
                    </a:p>
                  </a:txBody>
                  <a:tcPr/>
                </a:tc>
                <a:extLst>
                  <a:ext uri="{0D108BD9-81ED-4DB2-BD59-A6C34878D82A}">
                    <a16:rowId xmlns:a16="http://schemas.microsoft.com/office/drawing/2014/main" val="10003"/>
                  </a:ext>
                </a:extLst>
              </a:tr>
              <a:tr h="296091">
                <a:tc>
                  <a:txBody>
                    <a:bodyPr/>
                    <a:lstStyle/>
                    <a:p>
                      <a:r>
                        <a:rPr lang="en-US" dirty="0"/>
                        <a:t>Mess Weekly GMV ( Monday to Sunday Orders)</a:t>
                      </a:r>
                    </a:p>
                  </a:txBody>
                  <a:tcPr/>
                </a:tc>
                <a:tc>
                  <a:txBody>
                    <a:bodyPr/>
                    <a:lstStyle/>
                    <a:p>
                      <a:r>
                        <a:rPr lang="en-US" dirty="0"/>
                        <a:t>10000</a:t>
                      </a:r>
                    </a:p>
                  </a:txBody>
                  <a:tcPr/>
                </a:tc>
                <a:extLst>
                  <a:ext uri="{0D108BD9-81ED-4DB2-BD59-A6C34878D82A}">
                    <a16:rowId xmlns:a16="http://schemas.microsoft.com/office/drawing/2014/main" val="10004"/>
                  </a:ext>
                </a:extLst>
              </a:tr>
              <a:tr h="296091">
                <a:tc>
                  <a:txBody>
                    <a:bodyPr/>
                    <a:lstStyle/>
                    <a:p>
                      <a:r>
                        <a:rPr lang="en-US" dirty="0"/>
                        <a:t>Service fees</a:t>
                      </a:r>
                      <a:r>
                        <a:rPr lang="en-US" baseline="0" dirty="0"/>
                        <a:t> (15%)</a:t>
                      </a:r>
                      <a:endParaRPr lang="en-US" dirty="0"/>
                    </a:p>
                  </a:txBody>
                  <a:tcPr/>
                </a:tc>
                <a:tc>
                  <a:txBody>
                    <a:bodyPr/>
                    <a:lstStyle/>
                    <a:p>
                      <a:r>
                        <a:rPr lang="en-US" dirty="0"/>
                        <a:t>(-)1500</a:t>
                      </a:r>
                    </a:p>
                  </a:txBody>
                  <a:tcPr/>
                </a:tc>
                <a:extLst>
                  <a:ext uri="{0D108BD9-81ED-4DB2-BD59-A6C34878D82A}">
                    <a16:rowId xmlns:a16="http://schemas.microsoft.com/office/drawing/2014/main" val="10005"/>
                  </a:ext>
                </a:extLst>
              </a:tr>
              <a:tr h="296091">
                <a:tc>
                  <a:txBody>
                    <a:bodyPr/>
                    <a:lstStyle/>
                    <a:p>
                      <a:r>
                        <a:rPr lang="en-US" dirty="0"/>
                        <a:t>GST charged</a:t>
                      </a:r>
                      <a:r>
                        <a:rPr lang="en-US" baseline="0" dirty="0"/>
                        <a:t> by Bluwage (15% of 1500)</a:t>
                      </a:r>
                      <a:endParaRPr lang="en-US" dirty="0"/>
                    </a:p>
                  </a:txBody>
                  <a:tcPr/>
                </a:tc>
                <a:tc>
                  <a:txBody>
                    <a:bodyPr/>
                    <a:lstStyle/>
                    <a:p>
                      <a:r>
                        <a:rPr lang="en-US" dirty="0"/>
                        <a:t>(-)</a:t>
                      </a:r>
                      <a:r>
                        <a:rPr lang="en-US" baseline="0" dirty="0"/>
                        <a:t> </a:t>
                      </a:r>
                      <a:r>
                        <a:rPr lang="en-US" dirty="0"/>
                        <a:t>225</a:t>
                      </a:r>
                    </a:p>
                  </a:txBody>
                  <a:tcPr/>
                </a:tc>
                <a:extLst>
                  <a:ext uri="{0D108BD9-81ED-4DB2-BD59-A6C34878D82A}">
                    <a16:rowId xmlns:a16="http://schemas.microsoft.com/office/drawing/2014/main" val="10006"/>
                  </a:ext>
                </a:extLst>
              </a:tr>
              <a:tr h="296091">
                <a:tc>
                  <a:txBody>
                    <a:bodyPr/>
                    <a:lstStyle/>
                    <a:p>
                      <a:r>
                        <a:rPr lang="en-US" b="1" dirty="0">
                          <a:solidFill>
                            <a:schemeClr val="bg1"/>
                          </a:solidFill>
                        </a:rPr>
                        <a:t>Payment made to his account</a:t>
                      </a:r>
                    </a:p>
                  </a:txBody>
                  <a:tcPr/>
                </a:tc>
                <a:tc>
                  <a:txBody>
                    <a:bodyPr/>
                    <a:lstStyle/>
                    <a:p>
                      <a:r>
                        <a:rPr lang="en-US" b="1" dirty="0">
                          <a:solidFill>
                            <a:schemeClr val="bg1"/>
                          </a:solidFill>
                        </a:rPr>
                        <a:t>8275</a:t>
                      </a:r>
                    </a:p>
                  </a:txBody>
                  <a:tcPr/>
                </a:tc>
                <a:extLst>
                  <a:ext uri="{0D108BD9-81ED-4DB2-BD59-A6C34878D82A}">
                    <a16:rowId xmlns:a16="http://schemas.microsoft.com/office/drawing/2014/main" val="10007"/>
                  </a:ext>
                </a:extLst>
              </a:tr>
            </a:tbl>
          </a:graphicData>
        </a:graphic>
      </p:graphicFrame>
      <p:pic>
        <p:nvPicPr>
          <p:cNvPr id="9" name="Picture 8" descr="IIM UDAIPUR INCUBATION CENTER.jpeg"/>
          <p:cNvPicPr>
            <a:picLocks noChangeAspect="1"/>
          </p:cNvPicPr>
          <p:nvPr/>
        </p:nvPicPr>
        <p:blipFill>
          <a:blip r:embed="rId11"/>
          <a:stretch>
            <a:fillRect/>
          </a:stretch>
        </p:blipFill>
        <p:spPr>
          <a:xfrm>
            <a:off x="0" y="5715000"/>
            <a:ext cx="3476625" cy="1143000"/>
          </a:xfrm>
          <a:prstGeom prst="rect">
            <a:avLst/>
          </a:prstGeom>
        </p:spPr>
      </p:pic>
      <p:pic>
        <p:nvPicPr>
          <p:cNvPr id="12" name="Picture 11" descr="STANFORD REBUILD LOGO.png"/>
          <p:cNvPicPr>
            <a:picLocks noChangeAspect="1"/>
          </p:cNvPicPr>
          <p:nvPr/>
        </p:nvPicPr>
        <p:blipFill>
          <a:blip r:embed="rId12"/>
          <a:stretch>
            <a:fillRect/>
          </a:stretch>
        </p:blipFill>
        <p:spPr>
          <a:xfrm>
            <a:off x="6157119" y="5786669"/>
            <a:ext cx="2914650" cy="1071331"/>
          </a:xfrm>
          <a:prstGeom prst="rect">
            <a:avLst/>
          </a:prstGeom>
        </p:spPr>
      </p:pic>
      <p:pic>
        <p:nvPicPr>
          <p:cNvPr id="13" name="Picture 12" descr="IIMB NSRCEL LOGO.png"/>
          <p:cNvPicPr>
            <a:picLocks noChangeAspect="1"/>
          </p:cNvPicPr>
          <p:nvPr/>
        </p:nvPicPr>
        <p:blipFill>
          <a:blip r:embed="rId13"/>
          <a:stretch>
            <a:fillRect/>
          </a:stretch>
        </p:blipFill>
        <p:spPr>
          <a:xfrm>
            <a:off x="9205118" y="5791200"/>
            <a:ext cx="2956719" cy="1066800"/>
          </a:xfrm>
          <a:prstGeom prst="rect">
            <a:avLst/>
          </a:prstGeom>
        </p:spPr>
      </p:pic>
      <p:graphicFrame>
        <p:nvGraphicFramePr>
          <p:cNvPr id="8" name="Diagram 7"/>
          <p:cNvGraphicFramePr/>
          <p:nvPr/>
        </p:nvGraphicFramePr>
        <p:xfrm>
          <a:off x="213519" y="5257800"/>
          <a:ext cx="11277600" cy="125483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4" name="Diagram 13"/>
          <p:cNvGraphicFramePr/>
          <p:nvPr/>
        </p:nvGraphicFramePr>
        <p:xfrm>
          <a:off x="8504238" y="1447800"/>
          <a:ext cx="3657600" cy="8382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16" name="Picture 15" descr="20221109_023800.png"/>
          <p:cNvPicPr>
            <a:picLocks noChangeAspect="1"/>
          </p:cNvPicPr>
          <p:nvPr/>
        </p:nvPicPr>
        <p:blipFill>
          <a:blip r:embed="rId24" cstate="print"/>
          <a:stretch>
            <a:fillRect/>
          </a:stretch>
        </p:blipFill>
        <p:spPr>
          <a:xfrm>
            <a:off x="3566319" y="5715001"/>
            <a:ext cx="2590800" cy="1143000"/>
          </a:xfrm>
          <a:prstGeom prst="rect">
            <a:avLst/>
          </a:prstGeom>
        </p:spPr>
      </p:pic>
      <p:pic>
        <p:nvPicPr>
          <p:cNvPr id="2" name="Picture 1">
            <a:extLst>
              <a:ext uri="{FF2B5EF4-FFF2-40B4-BE49-F238E27FC236}">
                <a16:creationId xmlns:a16="http://schemas.microsoft.com/office/drawing/2014/main" id="{44A5BCDA-E1FA-FBFA-7B59-243BD7A0D31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652918" y="0"/>
            <a:ext cx="1377041" cy="933909"/>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1M_92vKaU2zvl7._i4dU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87397</TotalTime>
  <Words>853</Words>
  <Application>Microsoft Office PowerPoint</Application>
  <PresentationFormat>Custom</PresentationFormat>
  <Paragraphs>153</Paragraphs>
  <Slides>16</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16</vt:i4>
      </vt:variant>
    </vt:vector>
  </HeadingPairs>
  <TitlesOfParts>
    <vt:vector size="24" baseType="lpstr">
      <vt:lpstr>Arial</vt:lpstr>
      <vt:lpstr>Arial Black</vt:lpstr>
      <vt:lpstr>Baskerville Old Face</vt:lpstr>
      <vt:lpstr>Calibri</vt:lpstr>
      <vt:lpstr>Helvetica Neue Light</vt:lpstr>
      <vt:lpstr>Oswald Regular</vt:lpstr>
      <vt:lpstr>Sansita</vt:lpstr>
      <vt:lpstr>Office Theme</vt:lpstr>
      <vt:lpstr>PowerPoint Presentation</vt:lpstr>
      <vt:lpstr>2. Company Overview</vt:lpstr>
      <vt:lpstr>PowerPoint Presentation</vt:lpstr>
      <vt:lpstr>PowerPoint Presentation</vt:lpstr>
      <vt:lpstr>PowerPoint Presentation</vt:lpstr>
      <vt:lpstr>PowerPoint Presentation</vt:lpstr>
      <vt:lpstr>PowerPoint Presentation</vt:lpstr>
      <vt:lpstr>Customer Places the order on the App/Web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Puran Singh</dc:creator>
  <cp:lastModifiedBy>Manish Sharma</cp:lastModifiedBy>
  <cp:revision>564</cp:revision>
  <dcterms:created xsi:type="dcterms:W3CDTF">2006-08-16T00:00:00Z</dcterms:created>
  <dcterms:modified xsi:type="dcterms:W3CDTF">2024-02-08T17:47:55Z</dcterms:modified>
</cp:coreProperties>
</file>